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5" r:id="rId4"/>
    <p:sldMasterId id="2147483876" r:id="rId5"/>
    <p:sldMasterId id="2147483877" r:id="rId6"/>
    <p:sldMasterId id="2147483878" r:id="rId7"/>
    <p:sldMasterId id="2147483879" r:id="rId8"/>
    <p:sldMasterId id="2147483880" r:id="rId9"/>
    <p:sldMasterId id="2147483881" r:id="rId10"/>
    <p:sldMasterId id="2147483882" r:id="rId11"/>
    <p:sldMasterId id="2147483883" r:id="rId12"/>
    <p:sldMasterId id="2147483884" r:id="rId13"/>
    <p:sldMasterId id="2147483885"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Lst>
  <p:sldSz cy="5143500" cx="9144000"/>
  <p:notesSz cx="6858000" cy="9144000"/>
  <p:embeddedFontLst>
    <p:embeddedFont>
      <p:font typeface="Roboto Slab"/>
      <p:regular r:id="rId54"/>
      <p:bold r:id="rId55"/>
    </p:embeddedFont>
    <p:embeddedFont>
      <p:font typeface="Anton"/>
      <p:regular r:id="rId56"/>
    </p:embeddedFont>
    <p:embeddedFont>
      <p:font typeface="Roboto"/>
      <p:regular r:id="rId57"/>
      <p:bold r:id="rId58"/>
      <p:italic r:id="rId59"/>
      <p:boldItalic r:id="rId60"/>
    </p:embeddedFont>
    <p:embeddedFont>
      <p:font typeface="Anaheim"/>
      <p:regular r:id="rId61"/>
    </p:embeddedFont>
    <p:embeddedFont>
      <p:font typeface="Comfortaa Medium"/>
      <p:regular r:id="rId62"/>
      <p:bold r:id="rId63"/>
    </p:embeddedFont>
    <p:embeddedFont>
      <p:font typeface="DM Sans"/>
      <p:regular r:id="rId64"/>
      <p:bold r:id="rId65"/>
      <p:italic r:id="rId66"/>
      <p:boldItalic r:id="rId67"/>
    </p:embeddedFont>
    <p:embeddedFont>
      <p:font typeface="Roboto Slab Medium"/>
      <p:regular r:id="rId68"/>
      <p:bold r:id="rId69"/>
    </p:embeddedFont>
    <p:embeddedFont>
      <p:font typeface="Alfa Slab One"/>
      <p:regular r:id="rId70"/>
    </p:embeddedFont>
    <p:embeddedFont>
      <p:font typeface="Comfortaa"/>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2" Type="http://schemas.openxmlformats.org/officeDocument/2006/relationships/font" Target="fonts/Comfortaa-bold.fntdata"/><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71" Type="http://schemas.openxmlformats.org/officeDocument/2006/relationships/font" Target="fonts/Comfortaa-regular.fntdata"/><Relationship Id="rId70" Type="http://schemas.openxmlformats.org/officeDocument/2006/relationships/font" Target="fonts/AlfaSlabOne-regular.fntdata"/><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font" Target="fonts/ComfortaaMedium-regular.fntdata"/><Relationship Id="rId61" Type="http://schemas.openxmlformats.org/officeDocument/2006/relationships/font" Target="fonts/Anaheim-regular.fntdata"/><Relationship Id="rId20" Type="http://schemas.openxmlformats.org/officeDocument/2006/relationships/slide" Target="slides/slide5.xml"/><Relationship Id="rId64" Type="http://schemas.openxmlformats.org/officeDocument/2006/relationships/font" Target="fonts/DMSans-regular.fntdata"/><Relationship Id="rId63" Type="http://schemas.openxmlformats.org/officeDocument/2006/relationships/font" Target="fonts/ComfortaaMedium-bold.fntdata"/><Relationship Id="rId22" Type="http://schemas.openxmlformats.org/officeDocument/2006/relationships/slide" Target="slides/slide7.xml"/><Relationship Id="rId66" Type="http://schemas.openxmlformats.org/officeDocument/2006/relationships/font" Target="fonts/DMSans-italic.fntdata"/><Relationship Id="rId21" Type="http://schemas.openxmlformats.org/officeDocument/2006/relationships/slide" Target="slides/slide6.xml"/><Relationship Id="rId65" Type="http://schemas.openxmlformats.org/officeDocument/2006/relationships/font" Target="fonts/DMSans-bold.fntdata"/><Relationship Id="rId24" Type="http://schemas.openxmlformats.org/officeDocument/2006/relationships/slide" Target="slides/slide9.xml"/><Relationship Id="rId68" Type="http://schemas.openxmlformats.org/officeDocument/2006/relationships/font" Target="fonts/RobotoSlabMedium-regular.fntdata"/><Relationship Id="rId23" Type="http://schemas.openxmlformats.org/officeDocument/2006/relationships/slide" Target="slides/slide8.xml"/><Relationship Id="rId67" Type="http://schemas.openxmlformats.org/officeDocument/2006/relationships/font" Target="fonts/DMSans-boldItalic.fntdata"/><Relationship Id="rId60" Type="http://schemas.openxmlformats.org/officeDocument/2006/relationships/font" Target="fonts/Roboto-boldItalic.fntdata"/><Relationship Id="rId26" Type="http://schemas.openxmlformats.org/officeDocument/2006/relationships/slide" Target="slides/slide11.xml"/><Relationship Id="rId25" Type="http://schemas.openxmlformats.org/officeDocument/2006/relationships/slide" Target="slides/slide10.xml"/><Relationship Id="rId69" Type="http://schemas.openxmlformats.org/officeDocument/2006/relationships/font" Target="fonts/RobotoSlabMedium-bold.fntdata"/><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11" Type="http://schemas.openxmlformats.org/officeDocument/2006/relationships/slideMaster" Target="slideMasters/slideMaster8.xml"/><Relationship Id="rId55" Type="http://schemas.openxmlformats.org/officeDocument/2006/relationships/font" Target="fonts/RobotoSlab-bold.fntdata"/><Relationship Id="rId10" Type="http://schemas.openxmlformats.org/officeDocument/2006/relationships/slideMaster" Target="slideMasters/slideMaster7.xml"/><Relationship Id="rId54" Type="http://schemas.openxmlformats.org/officeDocument/2006/relationships/font" Target="fonts/RobotoSlab-regular.fntdata"/><Relationship Id="rId13" Type="http://schemas.openxmlformats.org/officeDocument/2006/relationships/slideMaster" Target="slideMasters/slideMaster10.xml"/><Relationship Id="rId57" Type="http://schemas.openxmlformats.org/officeDocument/2006/relationships/font" Target="fonts/Roboto-regular.fntdata"/><Relationship Id="rId12" Type="http://schemas.openxmlformats.org/officeDocument/2006/relationships/slideMaster" Target="slideMasters/slideMaster9.xml"/><Relationship Id="rId56" Type="http://schemas.openxmlformats.org/officeDocument/2006/relationships/font" Target="fonts/Anton-regular.fntdata"/><Relationship Id="rId15" Type="http://schemas.openxmlformats.org/officeDocument/2006/relationships/notesMaster" Target="notesMasters/notesMaster1.xml"/><Relationship Id="rId59" Type="http://schemas.openxmlformats.org/officeDocument/2006/relationships/font" Target="fonts/Roboto-italic.fntdata"/><Relationship Id="rId14" Type="http://schemas.openxmlformats.org/officeDocument/2006/relationships/slideMaster" Target="slideMasters/slideMaster11.xml"/><Relationship Id="rId58" Type="http://schemas.openxmlformats.org/officeDocument/2006/relationships/font" Target="fonts/Roboto-bold.fntdata"/><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fdee4ef455_0_2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fdee4ef455_0_2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143c57ad8ed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143c57ad8ed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143c57ad8ed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143c57ad8ed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143c57ad8ed_0_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9" name="Google Shape;2889;g143c57ad8ed_0_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143c57ad8ed_0_3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143c57ad8ed_0_3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g143c57ad8ed_0_3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2" name="Google Shape;2932;g143c57ad8ed_0_3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g143c57ad8ed_0_3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1" name="Google Shape;2971;g143c57ad8ed_0_3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g143c57ad8ed_0_3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143c57ad8ed_0_3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3" name="Shape 3043"/>
        <p:cNvGrpSpPr/>
        <p:nvPr/>
      </p:nvGrpSpPr>
      <p:grpSpPr>
        <a:xfrm>
          <a:off x="0" y="0"/>
          <a:ext cx="0" cy="0"/>
          <a:chOff x="0" y="0"/>
          <a:chExt cx="0" cy="0"/>
        </a:xfrm>
      </p:grpSpPr>
      <p:sp>
        <p:nvSpPr>
          <p:cNvPr id="3044" name="Google Shape;3044;g143c57ad8ed_0_3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5" name="Google Shape;3045;g143c57ad8ed_0_3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143c57ad8ed_0_3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143c57ad8ed_0_3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143c57ad8ed_0_3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143c57ad8ed_0_3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fdee4ef455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fdee4ef455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g143c57ad8ed_0_3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1" name="Google Shape;3071;g143c57ad8ed_0_3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g1440b8e82b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7" name="Google Shape;3077;g1440b8e82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1440b8e82b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1440b8e82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g143c57ad8ed_0_3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2" name="Google Shape;3092;g143c57ad8ed_0_3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143c57ad8ed_0_4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143c57ad8ed_0_4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g143c57ad8ed_0_4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1" name="Google Shape;3141;g143c57ad8ed_0_4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g143c57ad8ed_0_4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143c57ad8ed_0_4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143c57ad8ed_0_4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143c57ad8ed_0_4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g143c57ad8ed_0_4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7" name="Google Shape;3227;g143c57ad8ed_0_4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g143c57ad8ed_0_4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5" name="Google Shape;3235;g143c57ad8ed_0_4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1441c6109c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1441c6109c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g143c57ad8ed_0_4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6" name="Google Shape;3276;g143c57ad8ed_0_4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0" name="Shape 3280"/>
        <p:cNvGrpSpPr/>
        <p:nvPr/>
      </p:nvGrpSpPr>
      <p:grpSpPr>
        <a:xfrm>
          <a:off x="0" y="0"/>
          <a:ext cx="0" cy="0"/>
          <a:chOff x="0" y="0"/>
          <a:chExt cx="0" cy="0"/>
        </a:xfrm>
      </p:grpSpPr>
      <p:sp>
        <p:nvSpPr>
          <p:cNvPr id="3281" name="Google Shape;3281;g143c57ad8ed_0_4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2" name="Google Shape;3282;g143c57ad8ed_0_4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g143c57ad8ed_0_4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8" name="Google Shape;3288;g143c57ad8ed_0_4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8" name="Shape 3328"/>
        <p:cNvGrpSpPr/>
        <p:nvPr/>
      </p:nvGrpSpPr>
      <p:grpSpPr>
        <a:xfrm>
          <a:off x="0" y="0"/>
          <a:ext cx="0" cy="0"/>
          <a:chOff x="0" y="0"/>
          <a:chExt cx="0" cy="0"/>
        </a:xfrm>
      </p:grpSpPr>
      <p:sp>
        <p:nvSpPr>
          <p:cNvPr id="3329" name="Google Shape;3329;g143c57ad8ed_0_4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0" name="Google Shape;3330;g143c57ad8ed_0_4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g143c57ad8ed_0_4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1" name="Google Shape;3371;g143c57ad8ed_0_4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2" name="Shape 3382"/>
        <p:cNvGrpSpPr/>
        <p:nvPr/>
      </p:nvGrpSpPr>
      <p:grpSpPr>
        <a:xfrm>
          <a:off x="0" y="0"/>
          <a:ext cx="0" cy="0"/>
          <a:chOff x="0" y="0"/>
          <a:chExt cx="0" cy="0"/>
        </a:xfrm>
      </p:grpSpPr>
      <p:sp>
        <p:nvSpPr>
          <p:cNvPr id="3383" name="Google Shape;3383;g143c57ad8ed_0_4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4" name="Google Shape;3384;g143c57ad8ed_0_4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1440b8e82b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1440b8e82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6" name="Shape 3406"/>
        <p:cNvGrpSpPr/>
        <p:nvPr/>
      </p:nvGrpSpPr>
      <p:grpSpPr>
        <a:xfrm>
          <a:off x="0" y="0"/>
          <a:ext cx="0" cy="0"/>
          <a:chOff x="0" y="0"/>
          <a:chExt cx="0" cy="0"/>
        </a:xfrm>
      </p:grpSpPr>
      <p:sp>
        <p:nvSpPr>
          <p:cNvPr id="3407" name="Google Shape;3407;g1440b8e82b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8" name="Google Shape;3408;g1440b8e82b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0" name="Shape 3420"/>
        <p:cNvGrpSpPr/>
        <p:nvPr/>
      </p:nvGrpSpPr>
      <p:grpSpPr>
        <a:xfrm>
          <a:off x="0" y="0"/>
          <a:ext cx="0" cy="0"/>
          <a:chOff x="0" y="0"/>
          <a:chExt cx="0" cy="0"/>
        </a:xfrm>
      </p:grpSpPr>
      <p:sp>
        <p:nvSpPr>
          <p:cNvPr id="3421" name="Google Shape;3421;g143dc81c9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2" name="Google Shape;3422;g143dc81c9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fdee4ef455_0_2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fdee4ef455_0_2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fdee4ef455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fdee4ef455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fdee4ef455_0_3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fdee4ef455_0_3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143c57ad8e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143c57ad8e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143c57ad8ed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143c57ad8ed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143c57ad8ed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143c57ad8ed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1438" name="Shape 1438"/>
        <p:cNvGrpSpPr/>
        <p:nvPr/>
      </p:nvGrpSpPr>
      <p:grpSpPr>
        <a:xfrm>
          <a:off x="0" y="0"/>
          <a:ext cx="0" cy="0"/>
          <a:chOff x="0" y="0"/>
          <a:chExt cx="0" cy="0"/>
        </a:xfrm>
      </p:grpSpPr>
      <p:sp>
        <p:nvSpPr>
          <p:cNvPr id="1439" name="Google Shape;1439;p105"/>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440" name="Google Shape;1440;p105"/>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441" name="Google Shape;1441;p105"/>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442" name="Google Shape;1442;p105"/>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1443" name="Google Shape;1443;p105"/>
          <p:cNvGrpSpPr/>
          <p:nvPr/>
        </p:nvGrpSpPr>
        <p:grpSpPr>
          <a:xfrm>
            <a:off x="76200" y="76200"/>
            <a:ext cx="8991600" cy="4991100"/>
            <a:chOff x="76200" y="76200"/>
            <a:chExt cx="8991600" cy="4991100"/>
          </a:xfrm>
        </p:grpSpPr>
        <p:sp>
          <p:nvSpPr>
            <p:cNvPr id="1444" name="Google Shape;1444;p10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45" name="Google Shape;1445;p10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46" name="Google Shape;1446;p10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47" name="Google Shape;1447;p10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448" name="Google Shape;1448;p105"/>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1449" name="Google Shape;1449;p105"/>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450" name="Google Shape;1450;p105"/>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451" name="Google Shape;1451;p105"/>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452" name="Google Shape;1452;p105"/>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1453" name="Shape 1453"/>
        <p:cNvGrpSpPr/>
        <p:nvPr/>
      </p:nvGrpSpPr>
      <p:grpSpPr>
        <a:xfrm>
          <a:off x="0" y="0"/>
          <a:ext cx="0" cy="0"/>
          <a:chOff x="0" y="0"/>
          <a:chExt cx="0" cy="0"/>
        </a:xfrm>
      </p:grpSpPr>
      <p:sp>
        <p:nvSpPr>
          <p:cNvPr id="1454" name="Google Shape;1454;p106"/>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55" name="Google Shape;1455;p106"/>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1456" name="Google Shape;1456;p106"/>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1457" name="Google Shape;1457;p106"/>
          <p:cNvGrpSpPr/>
          <p:nvPr/>
        </p:nvGrpSpPr>
        <p:grpSpPr>
          <a:xfrm>
            <a:off x="76200" y="76200"/>
            <a:ext cx="8991600" cy="4991100"/>
            <a:chOff x="76200" y="76200"/>
            <a:chExt cx="8991600" cy="4991100"/>
          </a:xfrm>
        </p:grpSpPr>
        <p:sp>
          <p:nvSpPr>
            <p:cNvPr id="1458" name="Google Shape;1458;p10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5" name="Shape 1465"/>
        <p:cNvGrpSpPr/>
        <p:nvPr/>
      </p:nvGrpSpPr>
      <p:grpSpPr>
        <a:xfrm>
          <a:off x="0" y="0"/>
          <a:ext cx="0" cy="0"/>
          <a:chOff x="0" y="0"/>
          <a:chExt cx="0" cy="0"/>
        </a:xfrm>
      </p:grpSpPr>
      <p:sp>
        <p:nvSpPr>
          <p:cNvPr id="1466" name="Google Shape;1466;p108"/>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67" name="Google Shape;1467;p108"/>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1468" name="Google Shape;1468;p108"/>
          <p:cNvGrpSpPr/>
          <p:nvPr/>
        </p:nvGrpSpPr>
        <p:grpSpPr>
          <a:xfrm>
            <a:off x="76200" y="76200"/>
            <a:ext cx="8991600" cy="4991100"/>
            <a:chOff x="76200" y="76200"/>
            <a:chExt cx="8991600" cy="4991100"/>
          </a:xfrm>
        </p:grpSpPr>
        <p:sp>
          <p:nvSpPr>
            <p:cNvPr id="1469" name="Google Shape;1469;p10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3" name="Shape 1473"/>
        <p:cNvGrpSpPr/>
        <p:nvPr/>
      </p:nvGrpSpPr>
      <p:grpSpPr>
        <a:xfrm>
          <a:off x="0" y="0"/>
          <a:ext cx="0" cy="0"/>
          <a:chOff x="0" y="0"/>
          <a:chExt cx="0" cy="0"/>
        </a:xfrm>
      </p:grpSpPr>
      <p:sp>
        <p:nvSpPr>
          <p:cNvPr id="1474" name="Google Shape;1474;p109"/>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75" name="Google Shape;1475;p109"/>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6" name="Google Shape;1476;p109"/>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1477" name="Google Shape;1477;p109"/>
          <p:cNvGrpSpPr/>
          <p:nvPr/>
        </p:nvGrpSpPr>
        <p:grpSpPr>
          <a:xfrm>
            <a:off x="76200" y="76200"/>
            <a:ext cx="8991600" cy="4991100"/>
            <a:chOff x="76200" y="76200"/>
            <a:chExt cx="8991600" cy="4991100"/>
          </a:xfrm>
        </p:grpSpPr>
        <p:sp>
          <p:nvSpPr>
            <p:cNvPr id="1478" name="Google Shape;1478;p10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82" name="Shape 1482"/>
        <p:cNvGrpSpPr/>
        <p:nvPr/>
      </p:nvGrpSpPr>
      <p:grpSpPr>
        <a:xfrm>
          <a:off x="0" y="0"/>
          <a:ext cx="0" cy="0"/>
          <a:chOff x="0" y="0"/>
          <a:chExt cx="0" cy="0"/>
        </a:xfrm>
      </p:grpSpPr>
      <p:sp>
        <p:nvSpPr>
          <p:cNvPr id="1483" name="Google Shape;1483;p110"/>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484" name="Google Shape;1484;p110"/>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485" name="Google Shape;1485;p110"/>
          <p:cNvGrpSpPr/>
          <p:nvPr/>
        </p:nvGrpSpPr>
        <p:grpSpPr>
          <a:xfrm>
            <a:off x="76200" y="76200"/>
            <a:ext cx="8991600" cy="4991100"/>
            <a:chOff x="76200" y="76200"/>
            <a:chExt cx="8991600" cy="4991100"/>
          </a:xfrm>
        </p:grpSpPr>
        <p:sp>
          <p:nvSpPr>
            <p:cNvPr id="1486" name="Google Shape;1486;p11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0" name="Shape 1490"/>
        <p:cNvGrpSpPr/>
        <p:nvPr/>
      </p:nvGrpSpPr>
      <p:grpSpPr>
        <a:xfrm>
          <a:off x="0" y="0"/>
          <a:ext cx="0" cy="0"/>
          <a:chOff x="0" y="0"/>
          <a:chExt cx="0" cy="0"/>
        </a:xfrm>
      </p:grpSpPr>
      <p:sp>
        <p:nvSpPr>
          <p:cNvPr id="1491" name="Google Shape;1491;p111"/>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1492" name="Google Shape;1492;p111"/>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1493" name="Google Shape;1493;p111"/>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1494" name="Google Shape;1494;p111"/>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1495" name="Google Shape;1495;p111"/>
          <p:cNvGrpSpPr/>
          <p:nvPr/>
        </p:nvGrpSpPr>
        <p:grpSpPr>
          <a:xfrm>
            <a:off x="76200" y="76200"/>
            <a:ext cx="8991600" cy="4991100"/>
            <a:chOff x="76200" y="76200"/>
            <a:chExt cx="8991600" cy="4991100"/>
          </a:xfrm>
        </p:grpSpPr>
        <p:sp>
          <p:nvSpPr>
            <p:cNvPr id="1496" name="Google Shape;1496;p11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11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01" name="Shape 1501"/>
        <p:cNvGrpSpPr/>
        <p:nvPr/>
      </p:nvGrpSpPr>
      <p:grpSpPr>
        <a:xfrm>
          <a:off x="0" y="0"/>
          <a:ext cx="0" cy="0"/>
          <a:chOff x="0" y="0"/>
          <a:chExt cx="0" cy="0"/>
        </a:xfrm>
      </p:grpSpPr>
      <p:grpSp>
        <p:nvGrpSpPr>
          <p:cNvPr id="1502" name="Google Shape;1502;p112"/>
          <p:cNvGrpSpPr/>
          <p:nvPr/>
        </p:nvGrpSpPr>
        <p:grpSpPr>
          <a:xfrm>
            <a:off x="76200" y="76200"/>
            <a:ext cx="8991600" cy="4991100"/>
            <a:chOff x="76200" y="76200"/>
            <a:chExt cx="8991600" cy="4991100"/>
          </a:xfrm>
        </p:grpSpPr>
        <p:sp>
          <p:nvSpPr>
            <p:cNvPr id="1503" name="Google Shape;1503;p11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 name="Google Shape;1507;p11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508" name="Shape 1508"/>
        <p:cNvGrpSpPr/>
        <p:nvPr/>
      </p:nvGrpSpPr>
      <p:grpSpPr>
        <a:xfrm>
          <a:off x="0" y="0"/>
          <a:ext cx="0" cy="0"/>
          <a:chOff x="0" y="0"/>
          <a:chExt cx="0" cy="0"/>
        </a:xfrm>
      </p:grpSpPr>
      <p:grpSp>
        <p:nvGrpSpPr>
          <p:cNvPr id="1509" name="Google Shape;1509;p113"/>
          <p:cNvGrpSpPr/>
          <p:nvPr/>
        </p:nvGrpSpPr>
        <p:grpSpPr>
          <a:xfrm>
            <a:off x="76200" y="76200"/>
            <a:ext cx="8991600" cy="4991100"/>
            <a:chOff x="76200" y="76200"/>
            <a:chExt cx="8991600" cy="4991100"/>
          </a:xfrm>
        </p:grpSpPr>
        <p:sp>
          <p:nvSpPr>
            <p:cNvPr id="1510" name="Google Shape;1510;p11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1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113"/>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1515" name="Google Shape;1515;p113"/>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516" name="Shape 1516"/>
        <p:cNvGrpSpPr/>
        <p:nvPr/>
      </p:nvGrpSpPr>
      <p:grpSpPr>
        <a:xfrm>
          <a:off x="0" y="0"/>
          <a:ext cx="0" cy="0"/>
          <a:chOff x="0" y="0"/>
          <a:chExt cx="0" cy="0"/>
        </a:xfrm>
      </p:grpSpPr>
      <p:sp>
        <p:nvSpPr>
          <p:cNvPr id="1517" name="Google Shape;1517;p114"/>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1518" name="Google Shape;1518;p114"/>
          <p:cNvGrpSpPr/>
          <p:nvPr/>
        </p:nvGrpSpPr>
        <p:grpSpPr>
          <a:xfrm>
            <a:off x="76200" y="76200"/>
            <a:ext cx="8991600" cy="4991100"/>
            <a:chOff x="76200" y="76200"/>
            <a:chExt cx="8991600" cy="4991100"/>
          </a:xfrm>
        </p:grpSpPr>
        <p:sp>
          <p:nvSpPr>
            <p:cNvPr id="1519" name="Google Shape;1519;p114"/>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4"/>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4"/>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4"/>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3" name="Shape 1523"/>
        <p:cNvGrpSpPr/>
        <p:nvPr/>
      </p:nvGrpSpPr>
      <p:grpSpPr>
        <a:xfrm>
          <a:off x="0" y="0"/>
          <a:ext cx="0" cy="0"/>
          <a:chOff x="0" y="0"/>
          <a:chExt cx="0" cy="0"/>
        </a:xfrm>
      </p:grpSpPr>
      <p:grpSp>
        <p:nvGrpSpPr>
          <p:cNvPr id="1524" name="Google Shape;1524;p115"/>
          <p:cNvGrpSpPr/>
          <p:nvPr/>
        </p:nvGrpSpPr>
        <p:grpSpPr>
          <a:xfrm>
            <a:off x="76200" y="76200"/>
            <a:ext cx="8991600" cy="4991100"/>
            <a:chOff x="76200" y="76200"/>
            <a:chExt cx="8991600" cy="4991100"/>
          </a:xfrm>
        </p:grpSpPr>
        <p:sp>
          <p:nvSpPr>
            <p:cNvPr id="1525" name="Google Shape;1525;p11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1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1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115"/>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30" name="Google Shape;1530;p115"/>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1" name="Google Shape;1531;p115"/>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32" name="Shape 1532"/>
        <p:cNvGrpSpPr/>
        <p:nvPr/>
      </p:nvGrpSpPr>
      <p:grpSpPr>
        <a:xfrm>
          <a:off x="0" y="0"/>
          <a:ext cx="0" cy="0"/>
          <a:chOff x="0" y="0"/>
          <a:chExt cx="0" cy="0"/>
        </a:xfrm>
      </p:grpSpPr>
      <p:grpSp>
        <p:nvGrpSpPr>
          <p:cNvPr id="1533" name="Google Shape;1533;p116"/>
          <p:cNvGrpSpPr/>
          <p:nvPr/>
        </p:nvGrpSpPr>
        <p:grpSpPr>
          <a:xfrm>
            <a:off x="76200" y="76200"/>
            <a:ext cx="8991600" cy="4991100"/>
            <a:chOff x="76200" y="76200"/>
            <a:chExt cx="8991600" cy="4991100"/>
          </a:xfrm>
        </p:grpSpPr>
        <p:sp>
          <p:nvSpPr>
            <p:cNvPr id="1534" name="Google Shape;1534;p11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11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39" name="Shape 1539"/>
        <p:cNvGrpSpPr/>
        <p:nvPr/>
      </p:nvGrpSpPr>
      <p:grpSpPr>
        <a:xfrm>
          <a:off x="0" y="0"/>
          <a:ext cx="0" cy="0"/>
          <a:chOff x="0" y="0"/>
          <a:chExt cx="0" cy="0"/>
        </a:xfrm>
      </p:grpSpPr>
      <p:grpSp>
        <p:nvGrpSpPr>
          <p:cNvPr id="1540" name="Google Shape;1540;p117"/>
          <p:cNvGrpSpPr/>
          <p:nvPr/>
        </p:nvGrpSpPr>
        <p:grpSpPr>
          <a:xfrm>
            <a:off x="76200" y="76200"/>
            <a:ext cx="8991600" cy="4991100"/>
            <a:chOff x="76200" y="76200"/>
            <a:chExt cx="8991600" cy="4991100"/>
          </a:xfrm>
        </p:grpSpPr>
        <p:sp>
          <p:nvSpPr>
            <p:cNvPr id="1541" name="Google Shape;1541;p11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1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1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117"/>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46" name="Google Shape;1546;p117"/>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47" name="Shape 1547"/>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1548" name="Shape 1548"/>
        <p:cNvGrpSpPr/>
        <p:nvPr/>
      </p:nvGrpSpPr>
      <p:grpSpPr>
        <a:xfrm>
          <a:off x="0" y="0"/>
          <a:ext cx="0" cy="0"/>
          <a:chOff x="0" y="0"/>
          <a:chExt cx="0" cy="0"/>
        </a:xfrm>
      </p:grpSpPr>
      <p:sp>
        <p:nvSpPr>
          <p:cNvPr id="1549" name="Google Shape;1549;p119"/>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1550" name="Google Shape;1550;p119"/>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1551" name="Google Shape;1551;p119"/>
          <p:cNvGrpSpPr/>
          <p:nvPr/>
        </p:nvGrpSpPr>
        <p:grpSpPr>
          <a:xfrm>
            <a:off x="76200" y="76200"/>
            <a:ext cx="8991600" cy="4991100"/>
            <a:chOff x="76200" y="76200"/>
            <a:chExt cx="8991600" cy="4991100"/>
          </a:xfrm>
        </p:grpSpPr>
        <p:sp>
          <p:nvSpPr>
            <p:cNvPr id="1552" name="Google Shape;1552;p11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53" name="Google Shape;1553;p11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54" name="Google Shape;1554;p11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55" name="Google Shape;1555;p11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1556" name="Shape 1556"/>
        <p:cNvGrpSpPr/>
        <p:nvPr/>
      </p:nvGrpSpPr>
      <p:grpSpPr>
        <a:xfrm>
          <a:off x="0" y="0"/>
          <a:ext cx="0" cy="0"/>
          <a:chOff x="0" y="0"/>
          <a:chExt cx="0" cy="0"/>
        </a:xfrm>
      </p:grpSpPr>
      <p:sp>
        <p:nvSpPr>
          <p:cNvPr id="1557" name="Google Shape;1557;p120"/>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58" name="Google Shape;1558;p120"/>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59" name="Google Shape;1559;p120"/>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60" name="Google Shape;1560;p120"/>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61" name="Google Shape;1561;p120"/>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62" name="Google Shape;1562;p120"/>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63" name="Google Shape;1563;p120"/>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64" name="Google Shape;1564;p120"/>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65" name="Google Shape;1565;p120"/>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66" name="Google Shape;1566;p120"/>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67" name="Google Shape;1567;p120"/>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68" name="Google Shape;1568;p120"/>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569" name="Google Shape;1569;p120"/>
          <p:cNvGrpSpPr/>
          <p:nvPr/>
        </p:nvGrpSpPr>
        <p:grpSpPr>
          <a:xfrm>
            <a:off x="76200" y="76200"/>
            <a:ext cx="8991600" cy="4991100"/>
            <a:chOff x="76200" y="76200"/>
            <a:chExt cx="8991600" cy="4991100"/>
          </a:xfrm>
        </p:grpSpPr>
        <p:sp>
          <p:nvSpPr>
            <p:cNvPr id="1570" name="Google Shape;1570;p12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1574" name="Shape 1574"/>
        <p:cNvGrpSpPr/>
        <p:nvPr/>
      </p:nvGrpSpPr>
      <p:grpSpPr>
        <a:xfrm>
          <a:off x="0" y="0"/>
          <a:ext cx="0" cy="0"/>
          <a:chOff x="0" y="0"/>
          <a:chExt cx="0" cy="0"/>
        </a:xfrm>
      </p:grpSpPr>
      <p:sp>
        <p:nvSpPr>
          <p:cNvPr id="1575" name="Google Shape;1575;p121"/>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576" name="Google Shape;1576;p121"/>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577" name="Google Shape;1577;p121"/>
          <p:cNvGrpSpPr/>
          <p:nvPr/>
        </p:nvGrpSpPr>
        <p:grpSpPr>
          <a:xfrm>
            <a:off x="76200" y="76200"/>
            <a:ext cx="8991600" cy="4991100"/>
            <a:chOff x="76200" y="76200"/>
            <a:chExt cx="8991600" cy="4991100"/>
          </a:xfrm>
        </p:grpSpPr>
        <p:sp>
          <p:nvSpPr>
            <p:cNvPr id="1578" name="Google Shape;1578;p12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121"/>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1583" name="Shape 1583"/>
        <p:cNvGrpSpPr/>
        <p:nvPr/>
      </p:nvGrpSpPr>
      <p:grpSpPr>
        <a:xfrm>
          <a:off x="0" y="0"/>
          <a:ext cx="0" cy="0"/>
          <a:chOff x="0" y="0"/>
          <a:chExt cx="0" cy="0"/>
        </a:xfrm>
      </p:grpSpPr>
      <p:sp>
        <p:nvSpPr>
          <p:cNvPr id="1584" name="Google Shape;1584;p122"/>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585" name="Google Shape;1585;p122"/>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586" name="Google Shape;1586;p122"/>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587" name="Google Shape;1587;p122"/>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588" name="Google Shape;1588;p122"/>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589" name="Google Shape;1589;p122"/>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1590" name="Google Shape;1590;p122"/>
          <p:cNvGrpSpPr/>
          <p:nvPr/>
        </p:nvGrpSpPr>
        <p:grpSpPr>
          <a:xfrm>
            <a:off x="76200" y="76200"/>
            <a:ext cx="8991600" cy="4991100"/>
            <a:chOff x="76200" y="76200"/>
            <a:chExt cx="8991600" cy="4991100"/>
          </a:xfrm>
        </p:grpSpPr>
        <p:sp>
          <p:nvSpPr>
            <p:cNvPr id="1591" name="Google Shape;1591;p12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92" name="Google Shape;1592;p12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93" name="Google Shape;1593;p12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94" name="Google Shape;1594;p12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595" name="Google Shape;1595;p122"/>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1596" name="Shape 1596"/>
        <p:cNvGrpSpPr/>
        <p:nvPr/>
      </p:nvGrpSpPr>
      <p:grpSpPr>
        <a:xfrm>
          <a:off x="0" y="0"/>
          <a:ext cx="0" cy="0"/>
          <a:chOff x="0" y="0"/>
          <a:chExt cx="0" cy="0"/>
        </a:xfrm>
      </p:grpSpPr>
      <p:sp>
        <p:nvSpPr>
          <p:cNvPr id="1597" name="Google Shape;1597;p123"/>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1598" name="Google Shape;1598;p123"/>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1599" name="Google Shape;1599;p123"/>
          <p:cNvGrpSpPr/>
          <p:nvPr/>
        </p:nvGrpSpPr>
        <p:grpSpPr>
          <a:xfrm>
            <a:off x="76200" y="76200"/>
            <a:ext cx="8991600" cy="4991100"/>
            <a:chOff x="76200" y="76200"/>
            <a:chExt cx="8991600" cy="4991100"/>
          </a:xfrm>
        </p:grpSpPr>
        <p:sp>
          <p:nvSpPr>
            <p:cNvPr id="1600" name="Google Shape;1600;p12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01" name="Google Shape;1601;p12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02" name="Google Shape;1602;p12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03" name="Google Shape;1603;p12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604" name="Shape 1604"/>
        <p:cNvGrpSpPr/>
        <p:nvPr/>
      </p:nvGrpSpPr>
      <p:grpSpPr>
        <a:xfrm>
          <a:off x="0" y="0"/>
          <a:ext cx="0" cy="0"/>
          <a:chOff x="0" y="0"/>
          <a:chExt cx="0" cy="0"/>
        </a:xfrm>
      </p:grpSpPr>
      <p:sp>
        <p:nvSpPr>
          <p:cNvPr id="1605" name="Google Shape;1605;p124"/>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606" name="Google Shape;1606;p124"/>
          <p:cNvGrpSpPr/>
          <p:nvPr/>
        </p:nvGrpSpPr>
        <p:grpSpPr>
          <a:xfrm>
            <a:off x="76200" y="76200"/>
            <a:ext cx="8991600" cy="4991100"/>
            <a:chOff x="76200" y="76200"/>
            <a:chExt cx="8991600" cy="4991100"/>
          </a:xfrm>
        </p:grpSpPr>
        <p:sp>
          <p:nvSpPr>
            <p:cNvPr id="1607" name="Google Shape;1607;p12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1611" name="Shape 1611"/>
        <p:cNvGrpSpPr/>
        <p:nvPr/>
      </p:nvGrpSpPr>
      <p:grpSpPr>
        <a:xfrm>
          <a:off x="0" y="0"/>
          <a:ext cx="0" cy="0"/>
          <a:chOff x="0" y="0"/>
          <a:chExt cx="0" cy="0"/>
        </a:xfrm>
      </p:grpSpPr>
      <p:sp>
        <p:nvSpPr>
          <p:cNvPr id="1612" name="Google Shape;1612;p125"/>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13" name="Google Shape;1613;p125"/>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14" name="Google Shape;1614;p125"/>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15" name="Google Shape;1615;p125"/>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16" name="Google Shape;1616;p125"/>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17" name="Google Shape;1617;p125"/>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18" name="Google Shape;1618;p125"/>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19" name="Google Shape;1619;p125"/>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20" name="Google Shape;1620;p125"/>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21" name="Google Shape;1621;p125"/>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22" name="Google Shape;1622;p125"/>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23" name="Google Shape;1623;p125"/>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1624" name="Google Shape;1624;p125"/>
          <p:cNvGrpSpPr/>
          <p:nvPr/>
        </p:nvGrpSpPr>
        <p:grpSpPr>
          <a:xfrm>
            <a:off x="76200" y="76200"/>
            <a:ext cx="8991600" cy="4991100"/>
            <a:chOff x="76200" y="76200"/>
            <a:chExt cx="8991600" cy="4991100"/>
          </a:xfrm>
        </p:grpSpPr>
        <p:sp>
          <p:nvSpPr>
            <p:cNvPr id="1625" name="Google Shape;1625;p12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26" name="Google Shape;1626;p12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27" name="Google Shape;1627;p12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28" name="Google Shape;1628;p12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629" name="Google Shape;1629;p12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2098804" y="3629423"/>
            <a:ext cx="885367" cy="1224860"/>
          </a:xfrm>
          <a:custGeom>
            <a:rect b="b" l="l" r="r" t="t"/>
            <a:pathLst>
              <a:path extrusionOk="0" h="34317" w="26313">
                <a:moveTo>
                  <a:pt x="23003" y="1"/>
                </a:moveTo>
                <a:cubicBezTo>
                  <a:pt x="22939" y="1"/>
                  <a:pt x="22876" y="3"/>
                  <a:pt x="22812" y="6"/>
                </a:cubicBezTo>
                <a:cubicBezTo>
                  <a:pt x="21479" y="102"/>
                  <a:pt x="20265" y="935"/>
                  <a:pt x="19395" y="1971"/>
                </a:cubicBezTo>
                <a:cubicBezTo>
                  <a:pt x="18526" y="3019"/>
                  <a:pt x="17955" y="4269"/>
                  <a:pt x="17347" y="5495"/>
                </a:cubicBezTo>
                <a:cubicBezTo>
                  <a:pt x="16728" y="6710"/>
                  <a:pt x="16085" y="7936"/>
                  <a:pt x="15133" y="8900"/>
                </a:cubicBezTo>
                <a:cubicBezTo>
                  <a:pt x="14891" y="9133"/>
                  <a:pt x="14580" y="9365"/>
                  <a:pt x="14266" y="9365"/>
                </a:cubicBezTo>
                <a:cubicBezTo>
                  <a:pt x="14210" y="9365"/>
                  <a:pt x="14153" y="9357"/>
                  <a:pt x="14097" y="9341"/>
                </a:cubicBezTo>
                <a:cubicBezTo>
                  <a:pt x="13740" y="9234"/>
                  <a:pt x="13549" y="8805"/>
                  <a:pt x="13514" y="8424"/>
                </a:cubicBezTo>
                <a:cubicBezTo>
                  <a:pt x="13478" y="8031"/>
                  <a:pt x="13561" y="7626"/>
                  <a:pt x="13478" y="7245"/>
                </a:cubicBezTo>
                <a:cubicBezTo>
                  <a:pt x="13302" y="6493"/>
                  <a:pt x="12532" y="6021"/>
                  <a:pt x="11768" y="6021"/>
                </a:cubicBezTo>
                <a:cubicBezTo>
                  <a:pt x="11602" y="6021"/>
                  <a:pt x="11435" y="6044"/>
                  <a:pt x="11275" y="6091"/>
                </a:cubicBezTo>
                <a:cubicBezTo>
                  <a:pt x="10382" y="6352"/>
                  <a:pt x="9739" y="7186"/>
                  <a:pt x="9466" y="8079"/>
                </a:cubicBezTo>
                <a:cubicBezTo>
                  <a:pt x="9180" y="8972"/>
                  <a:pt x="9192" y="9936"/>
                  <a:pt x="9204" y="10865"/>
                </a:cubicBezTo>
                <a:cubicBezTo>
                  <a:pt x="9239" y="12615"/>
                  <a:pt x="9263" y="14365"/>
                  <a:pt x="9299" y="16127"/>
                </a:cubicBezTo>
                <a:cubicBezTo>
                  <a:pt x="9299" y="17056"/>
                  <a:pt x="9216" y="18187"/>
                  <a:pt x="8406" y="18640"/>
                </a:cubicBezTo>
                <a:cubicBezTo>
                  <a:pt x="8184" y="18771"/>
                  <a:pt x="7938" y="18825"/>
                  <a:pt x="7686" y="18825"/>
                </a:cubicBezTo>
                <a:cubicBezTo>
                  <a:pt x="7273" y="18825"/>
                  <a:pt x="6842" y="18681"/>
                  <a:pt x="6465" y="18497"/>
                </a:cubicBezTo>
                <a:cubicBezTo>
                  <a:pt x="5536" y="18021"/>
                  <a:pt x="4763" y="17294"/>
                  <a:pt x="4227" y="16401"/>
                </a:cubicBezTo>
                <a:cubicBezTo>
                  <a:pt x="3834" y="15723"/>
                  <a:pt x="3524" y="14913"/>
                  <a:pt x="2810" y="14592"/>
                </a:cubicBezTo>
                <a:cubicBezTo>
                  <a:pt x="2625" y="14506"/>
                  <a:pt x="2430" y="14466"/>
                  <a:pt x="2234" y="14466"/>
                </a:cubicBezTo>
                <a:cubicBezTo>
                  <a:pt x="1535" y="14466"/>
                  <a:pt x="820" y="14965"/>
                  <a:pt x="476" y="15616"/>
                </a:cubicBezTo>
                <a:cubicBezTo>
                  <a:pt x="48" y="16449"/>
                  <a:pt x="155" y="17437"/>
                  <a:pt x="131" y="18390"/>
                </a:cubicBezTo>
                <a:cubicBezTo>
                  <a:pt x="0" y="24045"/>
                  <a:pt x="1167" y="30332"/>
                  <a:pt x="6060" y="33665"/>
                </a:cubicBezTo>
                <a:lnTo>
                  <a:pt x="6072" y="33665"/>
                </a:lnTo>
                <a:cubicBezTo>
                  <a:pt x="7352" y="34114"/>
                  <a:pt x="8591" y="34316"/>
                  <a:pt x="9824" y="34316"/>
                </a:cubicBezTo>
                <a:cubicBezTo>
                  <a:pt x="11469" y="34316"/>
                  <a:pt x="13103" y="33956"/>
                  <a:pt x="14811" y="33344"/>
                </a:cubicBezTo>
                <a:cubicBezTo>
                  <a:pt x="17800" y="32260"/>
                  <a:pt x="20419" y="30284"/>
                  <a:pt x="22467" y="27843"/>
                </a:cubicBezTo>
                <a:cubicBezTo>
                  <a:pt x="23051" y="27141"/>
                  <a:pt x="23598" y="26379"/>
                  <a:pt x="23860" y="25498"/>
                </a:cubicBezTo>
                <a:cubicBezTo>
                  <a:pt x="24134" y="24629"/>
                  <a:pt x="24075" y="23605"/>
                  <a:pt x="23527" y="22878"/>
                </a:cubicBezTo>
                <a:cubicBezTo>
                  <a:pt x="23002" y="22191"/>
                  <a:pt x="22160" y="21903"/>
                  <a:pt x="21290" y="21903"/>
                </a:cubicBezTo>
                <a:cubicBezTo>
                  <a:pt x="20758" y="21903"/>
                  <a:pt x="20216" y="22010"/>
                  <a:pt x="19729" y="22200"/>
                </a:cubicBezTo>
                <a:cubicBezTo>
                  <a:pt x="19038" y="22462"/>
                  <a:pt x="18395" y="22866"/>
                  <a:pt x="17681" y="23009"/>
                </a:cubicBezTo>
                <a:cubicBezTo>
                  <a:pt x="17539" y="23037"/>
                  <a:pt x="17392" y="23052"/>
                  <a:pt x="17244" y="23052"/>
                </a:cubicBezTo>
                <a:cubicBezTo>
                  <a:pt x="16638" y="23052"/>
                  <a:pt x="16027" y="22810"/>
                  <a:pt x="15740" y="22283"/>
                </a:cubicBezTo>
                <a:cubicBezTo>
                  <a:pt x="15395" y="21628"/>
                  <a:pt x="15728" y="20783"/>
                  <a:pt x="16276" y="20295"/>
                </a:cubicBezTo>
                <a:cubicBezTo>
                  <a:pt x="16836" y="19807"/>
                  <a:pt x="17562" y="19568"/>
                  <a:pt x="18252" y="19318"/>
                </a:cubicBezTo>
                <a:cubicBezTo>
                  <a:pt x="20169" y="18580"/>
                  <a:pt x="21967" y="17532"/>
                  <a:pt x="23527" y="16187"/>
                </a:cubicBezTo>
                <a:cubicBezTo>
                  <a:pt x="24313" y="15520"/>
                  <a:pt x="25110" y="14508"/>
                  <a:pt x="24717" y="13556"/>
                </a:cubicBezTo>
                <a:cubicBezTo>
                  <a:pt x="24432" y="12865"/>
                  <a:pt x="23634" y="12544"/>
                  <a:pt x="22896" y="12472"/>
                </a:cubicBezTo>
                <a:cubicBezTo>
                  <a:pt x="22170" y="12389"/>
                  <a:pt x="21408" y="12472"/>
                  <a:pt x="20705" y="12246"/>
                </a:cubicBezTo>
                <a:cubicBezTo>
                  <a:pt x="20086" y="12044"/>
                  <a:pt x="19479" y="11436"/>
                  <a:pt x="19681" y="10805"/>
                </a:cubicBezTo>
                <a:cubicBezTo>
                  <a:pt x="19788" y="10460"/>
                  <a:pt x="20110" y="10234"/>
                  <a:pt x="20407" y="10008"/>
                </a:cubicBezTo>
                <a:cubicBezTo>
                  <a:pt x="22039" y="8829"/>
                  <a:pt x="23491" y="7412"/>
                  <a:pt x="24729" y="5805"/>
                </a:cubicBezTo>
                <a:cubicBezTo>
                  <a:pt x="25551" y="4721"/>
                  <a:pt x="26313" y="3376"/>
                  <a:pt x="25956" y="2054"/>
                </a:cubicBezTo>
                <a:cubicBezTo>
                  <a:pt x="25615" y="795"/>
                  <a:pt x="24291" y="1"/>
                  <a:pt x="23003" y="1"/>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350387" y="3657691"/>
            <a:ext cx="575305" cy="1048396"/>
          </a:xfrm>
          <a:custGeom>
            <a:rect b="b" l="l" r="r" t="t"/>
            <a:pathLst>
              <a:path extrusionOk="0" h="29373" w="17098">
                <a:moveTo>
                  <a:pt x="17098" y="0"/>
                </a:moveTo>
                <a:lnTo>
                  <a:pt x="17098" y="0"/>
                </a:lnTo>
                <a:cubicBezTo>
                  <a:pt x="17062" y="12"/>
                  <a:pt x="17026" y="48"/>
                  <a:pt x="17002" y="72"/>
                </a:cubicBezTo>
                <a:lnTo>
                  <a:pt x="16705" y="310"/>
                </a:lnTo>
                <a:cubicBezTo>
                  <a:pt x="16455" y="524"/>
                  <a:pt x="16097" y="834"/>
                  <a:pt x="15633" y="1262"/>
                </a:cubicBezTo>
                <a:cubicBezTo>
                  <a:pt x="14335" y="2465"/>
                  <a:pt x="13133" y="3751"/>
                  <a:pt x="12037" y="5144"/>
                </a:cubicBezTo>
                <a:cubicBezTo>
                  <a:pt x="11335" y="6025"/>
                  <a:pt x="10609" y="7013"/>
                  <a:pt x="9859" y="8085"/>
                </a:cubicBezTo>
                <a:cubicBezTo>
                  <a:pt x="9108" y="9168"/>
                  <a:pt x="8311" y="10335"/>
                  <a:pt x="7513" y="11585"/>
                </a:cubicBezTo>
                <a:cubicBezTo>
                  <a:pt x="6680" y="12895"/>
                  <a:pt x="5906" y="14240"/>
                  <a:pt x="5227" y="15633"/>
                </a:cubicBezTo>
                <a:cubicBezTo>
                  <a:pt x="4870" y="16359"/>
                  <a:pt x="4548" y="17121"/>
                  <a:pt x="4227" y="17883"/>
                </a:cubicBezTo>
                <a:cubicBezTo>
                  <a:pt x="3905" y="18657"/>
                  <a:pt x="3584" y="19431"/>
                  <a:pt x="3251" y="20229"/>
                </a:cubicBezTo>
                <a:cubicBezTo>
                  <a:pt x="2000" y="23194"/>
                  <a:pt x="917" y="26230"/>
                  <a:pt x="0" y="29325"/>
                </a:cubicBezTo>
                <a:lnTo>
                  <a:pt x="167" y="29373"/>
                </a:lnTo>
                <a:cubicBezTo>
                  <a:pt x="1084" y="26289"/>
                  <a:pt x="2167" y="23265"/>
                  <a:pt x="3417" y="20300"/>
                </a:cubicBezTo>
                <a:lnTo>
                  <a:pt x="4382" y="17955"/>
                </a:lnTo>
                <a:cubicBezTo>
                  <a:pt x="4715" y="17193"/>
                  <a:pt x="5025" y="16431"/>
                  <a:pt x="5382" y="15716"/>
                </a:cubicBezTo>
                <a:cubicBezTo>
                  <a:pt x="6060" y="14323"/>
                  <a:pt x="6822" y="12978"/>
                  <a:pt x="7656" y="11680"/>
                </a:cubicBezTo>
                <a:cubicBezTo>
                  <a:pt x="8442" y="10418"/>
                  <a:pt x="9228" y="9263"/>
                  <a:pt x="9978" y="8180"/>
                </a:cubicBezTo>
                <a:cubicBezTo>
                  <a:pt x="10728" y="7096"/>
                  <a:pt x="11442" y="6108"/>
                  <a:pt x="12133" y="5227"/>
                </a:cubicBezTo>
                <a:cubicBezTo>
                  <a:pt x="13216" y="3834"/>
                  <a:pt x="14407" y="2536"/>
                  <a:pt x="15681" y="1322"/>
                </a:cubicBezTo>
                <a:cubicBezTo>
                  <a:pt x="16133" y="893"/>
                  <a:pt x="16490" y="572"/>
                  <a:pt x="16728" y="346"/>
                </a:cubicBezTo>
                <a:lnTo>
                  <a:pt x="17002" y="84"/>
                </a:lnTo>
                <a:cubicBezTo>
                  <a:pt x="17038" y="60"/>
                  <a:pt x="17074" y="24"/>
                  <a:pt x="17098"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2478180" y="3846362"/>
            <a:ext cx="49697" cy="368489"/>
          </a:xfrm>
          <a:custGeom>
            <a:rect b="b" l="l" r="r" t="t"/>
            <a:pathLst>
              <a:path extrusionOk="0" h="10324" w="1477">
                <a:moveTo>
                  <a:pt x="0" y="1"/>
                </a:moveTo>
                <a:cubicBezTo>
                  <a:pt x="0" y="132"/>
                  <a:pt x="12" y="274"/>
                  <a:pt x="48" y="405"/>
                </a:cubicBezTo>
                <a:cubicBezTo>
                  <a:pt x="96" y="667"/>
                  <a:pt x="167" y="1048"/>
                  <a:pt x="238" y="1513"/>
                </a:cubicBezTo>
                <a:cubicBezTo>
                  <a:pt x="393" y="2441"/>
                  <a:pt x="572" y="3727"/>
                  <a:pt x="738" y="5156"/>
                </a:cubicBezTo>
                <a:cubicBezTo>
                  <a:pt x="893" y="6597"/>
                  <a:pt x="1048" y="7883"/>
                  <a:pt x="1191" y="8823"/>
                </a:cubicBezTo>
                <a:cubicBezTo>
                  <a:pt x="1262" y="9287"/>
                  <a:pt x="1322" y="9668"/>
                  <a:pt x="1381" y="9930"/>
                </a:cubicBezTo>
                <a:cubicBezTo>
                  <a:pt x="1393" y="10061"/>
                  <a:pt x="1429" y="10204"/>
                  <a:pt x="1477" y="10323"/>
                </a:cubicBezTo>
                <a:cubicBezTo>
                  <a:pt x="1477" y="10192"/>
                  <a:pt x="1465" y="10049"/>
                  <a:pt x="1441" y="9907"/>
                </a:cubicBezTo>
                <a:cubicBezTo>
                  <a:pt x="1405" y="9609"/>
                  <a:pt x="1370" y="9240"/>
                  <a:pt x="1310" y="8799"/>
                </a:cubicBezTo>
                <a:lnTo>
                  <a:pt x="905" y="5132"/>
                </a:lnTo>
                <a:cubicBezTo>
                  <a:pt x="738" y="3692"/>
                  <a:pt x="548" y="2406"/>
                  <a:pt x="369" y="1477"/>
                </a:cubicBezTo>
                <a:cubicBezTo>
                  <a:pt x="274" y="1013"/>
                  <a:pt x="191" y="644"/>
                  <a:pt x="119" y="394"/>
                </a:cubicBezTo>
                <a:cubicBezTo>
                  <a:pt x="96" y="251"/>
                  <a:pt x="48" y="120"/>
                  <a:pt x="0" y="1"/>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527844" y="4129939"/>
            <a:ext cx="405452" cy="85341"/>
          </a:xfrm>
          <a:custGeom>
            <a:rect b="b" l="l" r="r" t="t"/>
            <a:pathLst>
              <a:path extrusionOk="0" h="2391" w="12050">
                <a:moveTo>
                  <a:pt x="11812" y="0"/>
                </a:moveTo>
                <a:cubicBezTo>
                  <a:pt x="11731" y="0"/>
                  <a:pt x="11651" y="3"/>
                  <a:pt x="11574" y="9"/>
                </a:cubicBezTo>
                <a:cubicBezTo>
                  <a:pt x="11252" y="21"/>
                  <a:pt x="10812" y="33"/>
                  <a:pt x="10252" y="92"/>
                </a:cubicBezTo>
                <a:cubicBezTo>
                  <a:pt x="8799" y="235"/>
                  <a:pt x="7359" y="450"/>
                  <a:pt x="5930" y="747"/>
                </a:cubicBezTo>
                <a:cubicBezTo>
                  <a:pt x="4263" y="1081"/>
                  <a:pt x="2763" y="1462"/>
                  <a:pt x="1691" y="1795"/>
                </a:cubicBezTo>
                <a:cubicBezTo>
                  <a:pt x="1167" y="1950"/>
                  <a:pt x="739" y="2104"/>
                  <a:pt x="441" y="2200"/>
                </a:cubicBezTo>
                <a:cubicBezTo>
                  <a:pt x="286" y="2259"/>
                  <a:pt x="144" y="2319"/>
                  <a:pt x="1" y="2390"/>
                </a:cubicBezTo>
                <a:cubicBezTo>
                  <a:pt x="155" y="2366"/>
                  <a:pt x="322" y="2331"/>
                  <a:pt x="465" y="2271"/>
                </a:cubicBezTo>
                <a:cubicBezTo>
                  <a:pt x="763" y="2188"/>
                  <a:pt x="1203" y="2057"/>
                  <a:pt x="1739" y="1914"/>
                </a:cubicBezTo>
                <a:cubicBezTo>
                  <a:pt x="2811" y="1616"/>
                  <a:pt x="4299" y="1247"/>
                  <a:pt x="5966" y="914"/>
                </a:cubicBezTo>
                <a:cubicBezTo>
                  <a:pt x="7633" y="580"/>
                  <a:pt x="9157" y="354"/>
                  <a:pt x="10264" y="223"/>
                </a:cubicBezTo>
                <a:cubicBezTo>
                  <a:pt x="10812" y="152"/>
                  <a:pt x="11264" y="104"/>
                  <a:pt x="11574" y="69"/>
                </a:cubicBezTo>
                <a:cubicBezTo>
                  <a:pt x="11728" y="69"/>
                  <a:pt x="11895" y="45"/>
                  <a:pt x="12050" y="9"/>
                </a:cubicBezTo>
                <a:cubicBezTo>
                  <a:pt x="11972" y="3"/>
                  <a:pt x="11892" y="0"/>
                  <a:pt x="11812"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2145272" y="4148106"/>
            <a:ext cx="210331" cy="548237"/>
          </a:xfrm>
          <a:custGeom>
            <a:rect b="b" l="l" r="r" t="t"/>
            <a:pathLst>
              <a:path extrusionOk="0" h="15360" w="6251">
                <a:moveTo>
                  <a:pt x="0" y="0"/>
                </a:moveTo>
                <a:lnTo>
                  <a:pt x="0" y="0"/>
                </a:lnTo>
                <a:cubicBezTo>
                  <a:pt x="12" y="60"/>
                  <a:pt x="36" y="119"/>
                  <a:pt x="60" y="167"/>
                </a:cubicBezTo>
                <a:lnTo>
                  <a:pt x="238" y="607"/>
                </a:lnTo>
                <a:lnTo>
                  <a:pt x="917" y="2250"/>
                </a:lnTo>
                <a:cubicBezTo>
                  <a:pt x="1477" y="3643"/>
                  <a:pt x="2227" y="5560"/>
                  <a:pt x="3036" y="7703"/>
                </a:cubicBezTo>
                <a:cubicBezTo>
                  <a:pt x="3846" y="9835"/>
                  <a:pt x="4620" y="11775"/>
                  <a:pt x="5215" y="13145"/>
                </a:cubicBezTo>
                <a:cubicBezTo>
                  <a:pt x="5513" y="13835"/>
                  <a:pt x="5763" y="14395"/>
                  <a:pt x="5941" y="14776"/>
                </a:cubicBezTo>
                <a:cubicBezTo>
                  <a:pt x="6037" y="14954"/>
                  <a:pt x="6108" y="15097"/>
                  <a:pt x="6168" y="15216"/>
                </a:cubicBezTo>
                <a:cubicBezTo>
                  <a:pt x="6180" y="15264"/>
                  <a:pt x="6215" y="15311"/>
                  <a:pt x="6251" y="15359"/>
                </a:cubicBezTo>
                <a:cubicBezTo>
                  <a:pt x="6239" y="15300"/>
                  <a:pt x="6227" y="15252"/>
                  <a:pt x="6203" y="15204"/>
                </a:cubicBezTo>
                <a:lnTo>
                  <a:pt x="6025" y="14764"/>
                </a:lnTo>
                <a:lnTo>
                  <a:pt x="5346" y="13121"/>
                </a:lnTo>
                <a:cubicBezTo>
                  <a:pt x="4775" y="11740"/>
                  <a:pt x="4036" y="9799"/>
                  <a:pt x="3215" y="7668"/>
                </a:cubicBezTo>
                <a:cubicBezTo>
                  <a:pt x="2393" y="5525"/>
                  <a:pt x="1631" y="3596"/>
                  <a:pt x="1036" y="2215"/>
                </a:cubicBezTo>
                <a:cubicBezTo>
                  <a:pt x="738" y="1524"/>
                  <a:pt x="488" y="964"/>
                  <a:pt x="310" y="595"/>
                </a:cubicBezTo>
                <a:lnTo>
                  <a:pt x="84" y="155"/>
                </a:lnTo>
                <a:cubicBezTo>
                  <a:pt x="72" y="95"/>
                  <a:pt x="36" y="48"/>
                  <a:pt x="0"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2355568" y="4505923"/>
            <a:ext cx="538091" cy="190419"/>
          </a:xfrm>
          <a:custGeom>
            <a:rect b="b" l="l" r="r" t="t"/>
            <a:pathLst>
              <a:path extrusionOk="0" h="5335" w="15992">
                <a:moveTo>
                  <a:pt x="15991" y="0"/>
                </a:moveTo>
                <a:cubicBezTo>
                  <a:pt x="15932" y="0"/>
                  <a:pt x="15872" y="12"/>
                  <a:pt x="15812" y="36"/>
                </a:cubicBezTo>
                <a:lnTo>
                  <a:pt x="15348" y="155"/>
                </a:lnTo>
                <a:cubicBezTo>
                  <a:pt x="14943" y="274"/>
                  <a:pt x="14348" y="464"/>
                  <a:pt x="13622" y="679"/>
                </a:cubicBezTo>
                <a:cubicBezTo>
                  <a:pt x="12157" y="1131"/>
                  <a:pt x="10169" y="1810"/>
                  <a:pt x="7966" y="2584"/>
                </a:cubicBezTo>
                <a:cubicBezTo>
                  <a:pt x="5764" y="3358"/>
                  <a:pt x="3775" y="4048"/>
                  <a:pt x="2335" y="4524"/>
                </a:cubicBezTo>
                <a:lnTo>
                  <a:pt x="620" y="5108"/>
                </a:lnTo>
                <a:lnTo>
                  <a:pt x="156" y="5263"/>
                </a:lnTo>
                <a:cubicBezTo>
                  <a:pt x="96" y="5286"/>
                  <a:pt x="49" y="5310"/>
                  <a:pt x="1" y="5334"/>
                </a:cubicBezTo>
                <a:cubicBezTo>
                  <a:pt x="49" y="5334"/>
                  <a:pt x="108" y="5322"/>
                  <a:pt x="168" y="5298"/>
                </a:cubicBezTo>
                <a:lnTo>
                  <a:pt x="632" y="5167"/>
                </a:lnTo>
                <a:cubicBezTo>
                  <a:pt x="1037" y="5060"/>
                  <a:pt x="1644" y="4870"/>
                  <a:pt x="2370" y="4655"/>
                </a:cubicBezTo>
                <a:cubicBezTo>
                  <a:pt x="3811" y="4191"/>
                  <a:pt x="5823" y="3512"/>
                  <a:pt x="8026" y="2750"/>
                </a:cubicBezTo>
                <a:cubicBezTo>
                  <a:pt x="10217" y="1977"/>
                  <a:pt x="12205" y="1286"/>
                  <a:pt x="13657" y="798"/>
                </a:cubicBezTo>
                <a:lnTo>
                  <a:pt x="15372" y="226"/>
                </a:lnTo>
                <a:lnTo>
                  <a:pt x="15836" y="60"/>
                </a:lnTo>
                <a:cubicBezTo>
                  <a:pt x="15884" y="48"/>
                  <a:pt x="15943" y="24"/>
                  <a:pt x="15991"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678951" y="4513990"/>
            <a:ext cx="1023187" cy="352749"/>
          </a:xfrm>
          <a:custGeom>
            <a:rect b="b" l="l" r="r" t="t"/>
            <a:pathLst>
              <a:path extrusionOk="0" h="9883" w="30409">
                <a:moveTo>
                  <a:pt x="0" y="0"/>
                </a:moveTo>
                <a:lnTo>
                  <a:pt x="0" y="9882"/>
                </a:lnTo>
                <a:lnTo>
                  <a:pt x="30409" y="9882"/>
                </a:lnTo>
                <a:lnTo>
                  <a:pt x="30409"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165696" y="4415407"/>
            <a:ext cx="572108" cy="451332"/>
          </a:xfrm>
          <a:custGeom>
            <a:rect b="b" l="l" r="r" t="t"/>
            <a:pathLst>
              <a:path extrusionOk="0" h="12645" w="17003">
                <a:moveTo>
                  <a:pt x="0" y="0"/>
                </a:moveTo>
                <a:lnTo>
                  <a:pt x="0" y="2500"/>
                </a:lnTo>
                <a:lnTo>
                  <a:pt x="620" y="2762"/>
                </a:lnTo>
                <a:lnTo>
                  <a:pt x="631" y="12644"/>
                </a:lnTo>
                <a:lnTo>
                  <a:pt x="15943" y="12644"/>
                </a:lnTo>
                <a:lnTo>
                  <a:pt x="15943" y="2762"/>
                </a:lnTo>
                <a:lnTo>
                  <a:pt x="17003" y="2762"/>
                </a:lnTo>
                <a:lnTo>
                  <a:pt x="17003" y="0"/>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1822357" y="4570920"/>
            <a:ext cx="207168" cy="53182"/>
          </a:xfrm>
          <a:custGeom>
            <a:rect b="b" l="l" r="r" t="t"/>
            <a:pathLst>
              <a:path extrusionOk="0" h="1490" w="6157">
                <a:moveTo>
                  <a:pt x="1" y="1"/>
                </a:moveTo>
                <a:lnTo>
                  <a:pt x="1" y="1489"/>
                </a:lnTo>
                <a:lnTo>
                  <a:pt x="6156" y="1489"/>
                </a:lnTo>
                <a:lnTo>
                  <a:pt x="6156" y="1"/>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1795539" y="4690347"/>
            <a:ext cx="266421" cy="112217"/>
          </a:xfrm>
          <a:custGeom>
            <a:rect b="b" l="l" r="r" t="t"/>
            <a:pathLst>
              <a:path extrusionOk="0" h="3144" w="7918">
                <a:moveTo>
                  <a:pt x="0" y="0"/>
                </a:moveTo>
                <a:lnTo>
                  <a:pt x="0" y="3144"/>
                </a:lnTo>
                <a:lnTo>
                  <a:pt x="7918" y="3144"/>
                </a:lnTo>
                <a:lnTo>
                  <a:pt x="79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796717" y="4144251"/>
            <a:ext cx="785635" cy="271192"/>
          </a:xfrm>
          <a:custGeom>
            <a:rect b="b" l="l" r="r" t="t"/>
            <a:pathLst>
              <a:path extrusionOk="0" h="7598" w="23349">
                <a:moveTo>
                  <a:pt x="1" y="1"/>
                </a:moveTo>
                <a:lnTo>
                  <a:pt x="1" y="7597"/>
                </a:lnTo>
                <a:lnTo>
                  <a:pt x="23349" y="7597"/>
                </a:lnTo>
                <a:lnTo>
                  <a:pt x="2334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2170103" y="4068191"/>
            <a:ext cx="439504" cy="347252"/>
          </a:xfrm>
          <a:custGeom>
            <a:rect b="b" l="l" r="r" t="t"/>
            <a:pathLst>
              <a:path extrusionOk="0" h="9729" w="13062">
                <a:moveTo>
                  <a:pt x="0" y="1"/>
                </a:moveTo>
                <a:lnTo>
                  <a:pt x="358" y="1584"/>
                </a:lnTo>
                <a:lnTo>
                  <a:pt x="500" y="9728"/>
                </a:lnTo>
                <a:lnTo>
                  <a:pt x="12252" y="9728"/>
                </a:lnTo>
                <a:lnTo>
                  <a:pt x="12252" y="2132"/>
                </a:lnTo>
                <a:lnTo>
                  <a:pt x="13062" y="2132"/>
                </a:lnTo>
                <a:lnTo>
                  <a:pt x="13062" y="1"/>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1906509" y="4188046"/>
            <a:ext cx="159456" cy="40832"/>
          </a:xfrm>
          <a:custGeom>
            <a:rect b="b" l="l" r="r" t="t"/>
            <a:pathLst>
              <a:path extrusionOk="0" h="1144" w="4739">
                <a:moveTo>
                  <a:pt x="0" y="0"/>
                </a:moveTo>
                <a:lnTo>
                  <a:pt x="0" y="1143"/>
                </a:lnTo>
                <a:lnTo>
                  <a:pt x="4739" y="1143"/>
                </a:lnTo>
                <a:lnTo>
                  <a:pt x="4739" y="0"/>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886051" y="4279419"/>
            <a:ext cx="204375" cy="86304"/>
          </a:xfrm>
          <a:custGeom>
            <a:rect b="b" l="l" r="r" t="t"/>
            <a:pathLst>
              <a:path extrusionOk="0" h="2418" w="6074">
                <a:moveTo>
                  <a:pt x="1" y="0"/>
                </a:moveTo>
                <a:lnTo>
                  <a:pt x="1" y="2417"/>
                </a:lnTo>
                <a:lnTo>
                  <a:pt x="6073" y="2417"/>
                </a:lnTo>
                <a:lnTo>
                  <a:pt x="60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2023871" y="3725993"/>
            <a:ext cx="62921" cy="66745"/>
          </a:xfrm>
          <a:custGeom>
            <a:rect b="b" l="l" r="r" t="t"/>
            <a:pathLst>
              <a:path extrusionOk="0" h="1870" w="1870">
                <a:moveTo>
                  <a:pt x="929" y="0"/>
                </a:moveTo>
                <a:lnTo>
                  <a:pt x="608" y="608"/>
                </a:lnTo>
                <a:lnTo>
                  <a:pt x="1" y="941"/>
                </a:lnTo>
                <a:lnTo>
                  <a:pt x="608" y="1262"/>
                </a:lnTo>
                <a:lnTo>
                  <a:pt x="929" y="1870"/>
                </a:lnTo>
                <a:lnTo>
                  <a:pt x="1263" y="1262"/>
                </a:lnTo>
                <a:lnTo>
                  <a:pt x="1870" y="941"/>
                </a:lnTo>
                <a:lnTo>
                  <a:pt x="1263" y="608"/>
                </a:lnTo>
                <a:lnTo>
                  <a:pt x="929"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200554" y="4415407"/>
            <a:ext cx="537250" cy="98618"/>
          </a:xfrm>
          <a:custGeom>
            <a:rect b="b" l="l" r="r" t="t"/>
            <a:pathLst>
              <a:path extrusionOk="0" h="2763" w="15967">
                <a:moveTo>
                  <a:pt x="0" y="0"/>
                </a:moveTo>
                <a:lnTo>
                  <a:pt x="0" y="2762"/>
                </a:lnTo>
                <a:lnTo>
                  <a:pt x="15967" y="2762"/>
                </a:lnTo>
                <a:lnTo>
                  <a:pt x="15967" y="0"/>
                </a:ln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763473" y="4068191"/>
            <a:ext cx="437115" cy="76096"/>
          </a:xfrm>
          <a:custGeom>
            <a:rect b="b" l="l" r="r" t="t"/>
            <a:pathLst>
              <a:path extrusionOk="0" h="2132" w="12991">
                <a:moveTo>
                  <a:pt x="1" y="1"/>
                </a:moveTo>
                <a:lnTo>
                  <a:pt x="1" y="2132"/>
                </a:lnTo>
                <a:lnTo>
                  <a:pt x="12990" y="2132"/>
                </a:lnTo>
                <a:lnTo>
                  <a:pt x="12990"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200554" y="4068191"/>
            <a:ext cx="409053" cy="76096"/>
          </a:xfrm>
          <a:custGeom>
            <a:rect b="b" l="l" r="r" t="t"/>
            <a:pathLst>
              <a:path extrusionOk="0" h="2132" w="12157">
                <a:moveTo>
                  <a:pt x="0" y="1"/>
                </a:moveTo>
                <a:lnTo>
                  <a:pt x="0" y="2132"/>
                </a:lnTo>
                <a:lnTo>
                  <a:pt x="12157" y="2132"/>
                </a:lnTo>
                <a:lnTo>
                  <a:pt x="12157" y="1"/>
                </a:ln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2184538" y="4143002"/>
            <a:ext cx="397814" cy="2570"/>
          </a:xfrm>
          <a:custGeom>
            <a:rect b="b" l="l" r="r" t="t"/>
            <a:pathLst>
              <a:path extrusionOk="0" h="72" w="11823">
                <a:moveTo>
                  <a:pt x="5906" y="0"/>
                </a:moveTo>
                <a:lnTo>
                  <a:pt x="2953" y="12"/>
                </a:lnTo>
                <a:lnTo>
                  <a:pt x="1476" y="12"/>
                </a:lnTo>
                <a:lnTo>
                  <a:pt x="0" y="36"/>
                </a:lnTo>
                <a:lnTo>
                  <a:pt x="1476" y="48"/>
                </a:lnTo>
                <a:lnTo>
                  <a:pt x="2953" y="60"/>
                </a:lnTo>
                <a:lnTo>
                  <a:pt x="5906" y="72"/>
                </a:lnTo>
                <a:lnTo>
                  <a:pt x="8870" y="60"/>
                </a:lnTo>
                <a:lnTo>
                  <a:pt x="10347" y="48"/>
                </a:lnTo>
                <a:lnTo>
                  <a:pt x="11823" y="36"/>
                </a:lnTo>
                <a:lnTo>
                  <a:pt x="10347" y="12"/>
                </a:lnTo>
                <a:lnTo>
                  <a:pt x="8870" y="12"/>
                </a:lnTo>
                <a:lnTo>
                  <a:pt x="5906" y="0"/>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1636084" y="4415407"/>
            <a:ext cx="581732" cy="98618"/>
          </a:xfrm>
          <a:custGeom>
            <a:rect b="b" l="l" r="r" t="t"/>
            <a:pathLst>
              <a:path extrusionOk="0" h="2763" w="17289">
                <a:moveTo>
                  <a:pt x="0" y="0"/>
                </a:moveTo>
                <a:lnTo>
                  <a:pt x="0" y="2762"/>
                </a:lnTo>
                <a:lnTo>
                  <a:pt x="17288" y="2762"/>
                </a:lnTo>
                <a:lnTo>
                  <a:pt x="17288" y="0"/>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type="ctrTitle"/>
          </p:nvPr>
        </p:nvSpPr>
        <p:spPr>
          <a:xfrm>
            <a:off x="769950" y="1401750"/>
            <a:ext cx="3602400" cy="140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4500"/>
              <a:buFont typeface="Alfa Slab One"/>
              <a:buNone/>
              <a:defRPr sz="4500">
                <a:latin typeface="Alfa Slab One"/>
                <a:ea typeface="Alfa Slab One"/>
                <a:cs typeface="Alfa Slab One"/>
                <a:sym typeface="Alfa Slab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 name="Google Shape;76;p14"/>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4"/>
          <p:cNvSpPr/>
          <p:nvPr/>
        </p:nvSpPr>
        <p:spPr>
          <a:xfrm>
            <a:off x="1726450" y="490575"/>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8753386" y="583907"/>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972491" y="3045908"/>
            <a:ext cx="185532" cy="196808"/>
          </a:xfrm>
          <a:custGeom>
            <a:rect b="b" l="l" r="r" t="t"/>
            <a:pathLst>
              <a:path extrusionOk="0" h="5514" w="5514">
                <a:moveTo>
                  <a:pt x="2751" y="1"/>
                </a:moveTo>
                <a:lnTo>
                  <a:pt x="1775" y="1787"/>
                </a:lnTo>
                <a:lnTo>
                  <a:pt x="1" y="2763"/>
                </a:lnTo>
                <a:lnTo>
                  <a:pt x="1775" y="3727"/>
                </a:lnTo>
                <a:lnTo>
                  <a:pt x="2751" y="5513"/>
                </a:lnTo>
                <a:lnTo>
                  <a:pt x="3727" y="3727"/>
                </a:lnTo>
                <a:lnTo>
                  <a:pt x="5513" y="2763"/>
                </a:lnTo>
                <a:lnTo>
                  <a:pt x="3727" y="1787"/>
                </a:lnTo>
                <a:lnTo>
                  <a:pt x="2751"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3081421" y="99581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3840235" y="349926"/>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8000977" y="194483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6740146" y="468520"/>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8883168" y="214165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4974679" y="3295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487734" y="3983732"/>
            <a:ext cx="114637" cy="101831"/>
          </a:xfrm>
          <a:custGeom>
            <a:rect b="b" l="l" r="r" t="t"/>
            <a:pathLst>
              <a:path extrusionOk="0" h="2853" w="3407">
                <a:moveTo>
                  <a:pt x="1670" y="0"/>
                </a:moveTo>
                <a:cubicBezTo>
                  <a:pt x="1337" y="0"/>
                  <a:pt x="1010" y="106"/>
                  <a:pt x="763" y="336"/>
                </a:cubicBezTo>
                <a:lnTo>
                  <a:pt x="477" y="693"/>
                </a:lnTo>
                <a:cubicBezTo>
                  <a:pt x="1" y="1527"/>
                  <a:pt x="644" y="2753"/>
                  <a:pt x="1596" y="2848"/>
                </a:cubicBezTo>
                <a:cubicBezTo>
                  <a:pt x="1632" y="2851"/>
                  <a:pt x="1667" y="2853"/>
                  <a:pt x="1702" y="2853"/>
                </a:cubicBezTo>
                <a:cubicBezTo>
                  <a:pt x="2622" y="2853"/>
                  <a:pt x="3406" y="1826"/>
                  <a:pt x="3108" y="943"/>
                </a:cubicBezTo>
                <a:cubicBezTo>
                  <a:pt x="2915" y="357"/>
                  <a:pt x="2282" y="0"/>
                  <a:pt x="1670"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483729" y="3980270"/>
            <a:ext cx="122578" cy="108755"/>
          </a:xfrm>
          <a:custGeom>
            <a:rect b="b" l="l" r="r" t="t"/>
            <a:pathLst>
              <a:path extrusionOk="0" h="3047" w="3643">
                <a:moveTo>
                  <a:pt x="1788" y="1"/>
                </a:moveTo>
                <a:cubicBezTo>
                  <a:pt x="1431" y="1"/>
                  <a:pt x="1079" y="114"/>
                  <a:pt x="810" y="362"/>
                </a:cubicBezTo>
                <a:lnTo>
                  <a:pt x="513" y="731"/>
                </a:lnTo>
                <a:cubicBezTo>
                  <a:pt x="1" y="1624"/>
                  <a:pt x="691" y="2933"/>
                  <a:pt x="1703" y="3041"/>
                </a:cubicBezTo>
                <a:cubicBezTo>
                  <a:pt x="1743" y="3044"/>
                  <a:pt x="1783" y="3046"/>
                  <a:pt x="1822" y="3046"/>
                </a:cubicBezTo>
                <a:cubicBezTo>
                  <a:pt x="2798" y="3046"/>
                  <a:pt x="3643" y="1943"/>
                  <a:pt x="3323" y="1005"/>
                </a:cubicBezTo>
                <a:cubicBezTo>
                  <a:pt x="3115" y="381"/>
                  <a:pt x="2443" y="1"/>
                  <a:pt x="1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4013958" y="4198422"/>
            <a:ext cx="102591" cy="109255"/>
          </a:xfrm>
          <a:custGeom>
            <a:rect b="b" l="l" r="r" t="t"/>
            <a:pathLst>
              <a:path extrusionOk="0" h="3061" w="3049">
                <a:moveTo>
                  <a:pt x="1525" y="0"/>
                </a:moveTo>
                <a:lnTo>
                  <a:pt x="989" y="989"/>
                </a:lnTo>
                <a:lnTo>
                  <a:pt x="1" y="1524"/>
                </a:lnTo>
                <a:lnTo>
                  <a:pt x="989" y="2072"/>
                </a:lnTo>
                <a:lnTo>
                  <a:pt x="1525" y="3060"/>
                </a:lnTo>
                <a:lnTo>
                  <a:pt x="2060" y="2072"/>
                </a:lnTo>
                <a:lnTo>
                  <a:pt x="3049" y="1524"/>
                </a:lnTo>
                <a:lnTo>
                  <a:pt x="2060" y="989"/>
                </a:lnTo>
                <a:lnTo>
                  <a:pt x="1525"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311699" y="736482"/>
            <a:ext cx="102995" cy="109255"/>
          </a:xfrm>
          <a:custGeom>
            <a:rect b="b" l="l" r="r" t="t"/>
            <a:pathLst>
              <a:path extrusionOk="0" h="3061" w="3061">
                <a:moveTo>
                  <a:pt x="1536" y="0"/>
                </a:moveTo>
                <a:lnTo>
                  <a:pt x="989" y="988"/>
                </a:lnTo>
                <a:lnTo>
                  <a:pt x="0" y="1536"/>
                </a:lnTo>
                <a:lnTo>
                  <a:pt x="989" y="2072"/>
                </a:lnTo>
                <a:lnTo>
                  <a:pt x="1536" y="3060"/>
                </a:lnTo>
                <a:lnTo>
                  <a:pt x="2072" y="2072"/>
                </a:lnTo>
                <a:lnTo>
                  <a:pt x="3060" y="1536"/>
                </a:lnTo>
                <a:lnTo>
                  <a:pt x="2072" y="988"/>
                </a:lnTo>
                <a:lnTo>
                  <a:pt x="1536"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4"/>
          <p:cNvGrpSpPr/>
          <p:nvPr/>
        </p:nvGrpSpPr>
        <p:grpSpPr>
          <a:xfrm>
            <a:off x="8628895" y="4039633"/>
            <a:ext cx="392263" cy="416924"/>
            <a:chOff x="8628895" y="4039633"/>
            <a:chExt cx="392263" cy="416924"/>
          </a:xfrm>
        </p:grpSpPr>
        <p:sp>
          <p:nvSpPr>
            <p:cNvPr id="92" name="Google Shape;92;p14"/>
            <p:cNvSpPr/>
            <p:nvPr/>
          </p:nvSpPr>
          <p:spPr>
            <a:xfrm>
              <a:off x="8630510" y="4042168"/>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8744676" y="4170304"/>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8628895" y="4039633"/>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4"/>
          <p:cNvSpPr/>
          <p:nvPr/>
        </p:nvSpPr>
        <p:spPr>
          <a:xfrm>
            <a:off x="90938" y="2500609"/>
            <a:ext cx="220761" cy="255630"/>
          </a:xfrm>
          <a:custGeom>
            <a:rect b="b" l="l" r="r" t="t"/>
            <a:pathLst>
              <a:path extrusionOk="0" h="7162" w="6561">
                <a:moveTo>
                  <a:pt x="3510" y="1734"/>
                </a:moveTo>
                <a:cubicBezTo>
                  <a:pt x="3963" y="1734"/>
                  <a:pt x="4406" y="1966"/>
                  <a:pt x="4656" y="2387"/>
                </a:cubicBezTo>
                <a:cubicBezTo>
                  <a:pt x="5048" y="3018"/>
                  <a:pt x="4846" y="3839"/>
                  <a:pt x="4215" y="4232"/>
                </a:cubicBezTo>
                <a:lnTo>
                  <a:pt x="4203" y="4232"/>
                </a:lnTo>
                <a:cubicBezTo>
                  <a:pt x="3987" y="4362"/>
                  <a:pt x="3749" y="4425"/>
                  <a:pt x="3513" y="4425"/>
                </a:cubicBezTo>
                <a:cubicBezTo>
                  <a:pt x="3060" y="4425"/>
                  <a:pt x="2616" y="4195"/>
                  <a:pt x="2358" y="3780"/>
                </a:cubicBezTo>
                <a:cubicBezTo>
                  <a:pt x="1977" y="3149"/>
                  <a:pt x="2179" y="2315"/>
                  <a:pt x="2810" y="1934"/>
                </a:cubicBezTo>
                <a:cubicBezTo>
                  <a:pt x="3028" y="1798"/>
                  <a:pt x="3270" y="1734"/>
                  <a:pt x="3510" y="1734"/>
                </a:cubicBezTo>
                <a:close/>
                <a:moveTo>
                  <a:pt x="3494" y="0"/>
                </a:moveTo>
                <a:cubicBezTo>
                  <a:pt x="2960" y="0"/>
                  <a:pt x="2420" y="140"/>
                  <a:pt x="1929" y="434"/>
                </a:cubicBezTo>
                <a:cubicBezTo>
                  <a:pt x="476" y="1303"/>
                  <a:pt x="0" y="3172"/>
                  <a:pt x="869" y="4625"/>
                </a:cubicBezTo>
                <a:cubicBezTo>
                  <a:pt x="1155" y="5113"/>
                  <a:pt x="1572" y="5518"/>
                  <a:pt x="2084" y="5780"/>
                </a:cubicBezTo>
                <a:cubicBezTo>
                  <a:pt x="2286" y="5899"/>
                  <a:pt x="2489" y="5935"/>
                  <a:pt x="2715" y="6042"/>
                </a:cubicBezTo>
                <a:lnTo>
                  <a:pt x="5453" y="7125"/>
                </a:lnTo>
                <a:cubicBezTo>
                  <a:pt x="5518" y="7150"/>
                  <a:pt x="5584" y="7161"/>
                  <a:pt x="5650" y="7161"/>
                </a:cubicBezTo>
                <a:cubicBezTo>
                  <a:pt x="5874" y="7161"/>
                  <a:pt x="6085" y="7028"/>
                  <a:pt x="6168" y="6816"/>
                </a:cubicBezTo>
                <a:cubicBezTo>
                  <a:pt x="6180" y="6768"/>
                  <a:pt x="6191" y="6721"/>
                  <a:pt x="6203" y="6661"/>
                </a:cubicBezTo>
                <a:lnTo>
                  <a:pt x="6489" y="3780"/>
                </a:lnTo>
                <a:cubicBezTo>
                  <a:pt x="6537" y="3542"/>
                  <a:pt x="6549" y="3292"/>
                  <a:pt x="6561" y="3053"/>
                </a:cubicBezTo>
                <a:cubicBezTo>
                  <a:pt x="6561" y="2506"/>
                  <a:pt x="6418" y="1970"/>
                  <a:pt x="6132" y="1506"/>
                </a:cubicBezTo>
                <a:cubicBezTo>
                  <a:pt x="5557" y="536"/>
                  <a:pt x="4538" y="0"/>
                  <a:pt x="3494"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3712042" y="1293689"/>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985933" y="3967247"/>
            <a:ext cx="102591" cy="109255"/>
          </a:xfrm>
          <a:custGeom>
            <a:rect b="b" l="l" r="r" t="t"/>
            <a:pathLst>
              <a:path extrusionOk="0" h="3061" w="3049">
                <a:moveTo>
                  <a:pt x="1525" y="0"/>
                </a:moveTo>
                <a:lnTo>
                  <a:pt x="989" y="989"/>
                </a:lnTo>
                <a:lnTo>
                  <a:pt x="1" y="1524"/>
                </a:lnTo>
                <a:lnTo>
                  <a:pt x="989" y="2072"/>
                </a:lnTo>
                <a:lnTo>
                  <a:pt x="1525" y="3060"/>
                </a:lnTo>
                <a:lnTo>
                  <a:pt x="2060" y="2072"/>
                </a:lnTo>
                <a:lnTo>
                  <a:pt x="3049" y="1524"/>
                </a:lnTo>
                <a:lnTo>
                  <a:pt x="2060" y="989"/>
                </a:lnTo>
                <a:lnTo>
                  <a:pt x="1525"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ph idx="1" type="subTitle"/>
          </p:nvPr>
        </p:nvSpPr>
        <p:spPr>
          <a:xfrm>
            <a:off x="732150" y="2853188"/>
            <a:ext cx="27831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1630" name="Shape 1630"/>
        <p:cNvGrpSpPr/>
        <p:nvPr/>
      </p:nvGrpSpPr>
      <p:grpSpPr>
        <a:xfrm>
          <a:off x="0" y="0"/>
          <a:ext cx="0" cy="0"/>
          <a:chOff x="0" y="0"/>
          <a:chExt cx="0" cy="0"/>
        </a:xfrm>
      </p:grpSpPr>
      <p:sp>
        <p:nvSpPr>
          <p:cNvPr id="1631" name="Google Shape;1631;p126"/>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632" name="Google Shape;1632;p126"/>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633" name="Google Shape;1633;p126"/>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634" name="Google Shape;1634;p126"/>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635" name="Google Shape;1635;p126"/>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636" name="Google Shape;1636;p126"/>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637" name="Google Shape;1637;p126"/>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638" name="Google Shape;1638;p126"/>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1639" name="Google Shape;1639;p126"/>
          <p:cNvGrpSpPr/>
          <p:nvPr/>
        </p:nvGrpSpPr>
        <p:grpSpPr>
          <a:xfrm>
            <a:off x="76200" y="76200"/>
            <a:ext cx="8991600" cy="4991100"/>
            <a:chOff x="76200" y="76200"/>
            <a:chExt cx="8991600" cy="4991100"/>
          </a:xfrm>
        </p:grpSpPr>
        <p:sp>
          <p:nvSpPr>
            <p:cNvPr id="1640" name="Google Shape;1640;p12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2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4" name="Google Shape;1644;p12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1645" name="Shape 1645"/>
        <p:cNvGrpSpPr/>
        <p:nvPr/>
      </p:nvGrpSpPr>
      <p:grpSpPr>
        <a:xfrm>
          <a:off x="0" y="0"/>
          <a:ext cx="0" cy="0"/>
          <a:chOff x="0" y="0"/>
          <a:chExt cx="0" cy="0"/>
        </a:xfrm>
      </p:grpSpPr>
      <p:sp>
        <p:nvSpPr>
          <p:cNvPr id="1646" name="Google Shape;1646;p127"/>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47" name="Google Shape;1647;p127"/>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48" name="Google Shape;1648;p127"/>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649" name="Google Shape;1649;p127"/>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1650" name="Google Shape;1650;p127"/>
          <p:cNvGrpSpPr/>
          <p:nvPr/>
        </p:nvGrpSpPr>
        <p:grpSpPr>
          <a:xfrm>
            <a:off x="76200" y="76200"/>
            <a:ext cx="8991600" cy="4991100"/>
            <a:chOff x="76200" y="76200"/>
            <a:chExt cx="8991600" cy="4991100"/>
          </a:xfrm>
        </p:grpSpPr>
        <p:sp>
          <p:nvSpPr>
            <p:cNvPr id="1651" name="Google Shape;1651;p12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52" name="Google Shape;1652;p12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53" name="Google Shape;1653;p12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54" name="Google Shape;1654;p12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655" name="Google Shape;1655;p127"/>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1656" name="Google Shape;1656;p127"/>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57" name="Google Shape;1657;p127"/>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58" name="Google Shape;1658;p127"/>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659" name="Google Shape;1659;p127"/>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1660" name="Shape 1660"/>
        <p:cNvGrpSpPr/>
        <p:nvPr/>
      </p:nvGrpSpPr>
      <p:grpSpPr>
        <a:xfrm>
          <a:off x="0" y="0"/>
          <a:ext cx="0" cy="0"/>
          <a:chOff x="0" y="0"/>
          <a:chExt cx="0" cy="0"/>
        </a:xfrm>
      </p:grpSpPr>
      <p:sp>
        <p:nvSpPr>
          <p:cNvPr id="1661" name="Google Shape;1661;p128"/>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662" name="Google Shape;1662;p128"/>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1663" name="Google Shape;1663;p128"/>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1664" name="Google Shape;1664;p128"/>
          <p:cNvGrpSpPr/>
          <p:nvPr/>
        </p:nvGrpSpPr>
        <p:grpSpPr>
          <a:xfrm>
            <a:off x="76200" y="76200"/>
            <a:ext cx="8991600" cy="4991100"/>
            <a:chOff x="76200" y="76200"/>
            <a:chExt cx="8991600" cy="4991100"/>
          </a:xfrm>
        </p:grpSpPr>
        <p:sp>
          <p:nvSpPr>
            <p:cNvPr id="1665" name="Google Shape;1665;p12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2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72" name="Shape 1672"/>
        <p:cNvGrpSpPr/>
        <p:nvPr/>
      </p:nvGrpSpPr>
      <p:grpSpPr>
        <a:xfrm>
          <a:off x="0" y="0"/>
          <a:ext cx="0" cy="0"/>
          <a:chOff x="0" y="0"/>
          <a:chExt cx="0" cy="0"/>
        </a:xfrm>
      </p:grpSpPr>
      <p:sp>
        <p:nvSpPr>
          <p:cNvPr id="1673" name="Google Shape;1673;p130"/>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674" name="Google Shape;1674;p130"/>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1675" name="Google Shape;1675;p130"/>
          <p:cNvGrpSpPr/>
          <p:nvPr/>
        </p:nvGrpSpPr>
        <p:grpSpPr>
          <a:xfrm>
            <a:off x="76200" y="76200"/>
            <a:ext cx="8991600" cy="4991100"/>
            <a:chOff x="76200" y="76200"/>
            <a:chExt cx="8991600" cy="4991100"/>
          </a:xfrm>
        </p:grpSpPr>
        <p:sp>
          <p:nvSpPr>
            <p:cNvPr id="1676" name="Google Shape;1676;p13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3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3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80" name="Shape 1680"/>
        <p:cNvGrpSpPr/>
        <p:nvPr/>
      </p:nvGrpSpPr>
      <p:grpSpPr>
        <a:xfrm>
          <a:off x="0" y="0"/>
          <a:ext cx="0" cy="0"/>
          <a:chOff x="0" y="0"/>
          <a:chExt cx="0" cy="0"/>
        </a:xfrm>
      </p:grpSpPr>
      <p:sp>
        <p:nvSpPr>
          <p:cNvPr id="1681" name="Google Shape;1681;p131"/>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82" name="Google Shape;1682;p131"/>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3" name="Google Shape;1683;p131"/>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1684" name="Google Shape;1684;p131"/>
          <p:cNvGrpSpPr/>
          <p:nvPr/>
        </p:nvGrpSpPr>
        <p:grpSpPr>
          <a:xfrm>
            <a:off x="76200" y="76200"/>
            <a:ext cx="8991600" cy="4991100"/>
            <a:chOff x="76200" y="76200"/>
            <a:chExt cx="8991600" cy="4991100"/>
          </a:xfrm>
        </p:grpSpPr>
        <p:sp>
          <p:nvSpPr>
            <p:cNvPr id="1685" name="Google Shape;1685;p13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3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3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3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9" name="Shape 1689"/>
        <p:cNvGrpSpPr/>
        <p:nvPr/>
      </p:nvGrpSpPr>
      <p:grpSpPr>
        <a:xfrm>
          <a:off x="0" y="0"/>
          <a:ext cx="0" cy="0"/>
          <a:chOff x="0" y="0"/>
          <a:chExt cx="0" cy="0"/>
        </a:xfrm>
      </p:grpSpPr>
      <p:sp>
        <p:nvSpPr>
          <p:cNvPr id="1690" name="Google Shape;1690;p132"/>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691" name="Google Shape;1691;p132"/>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692" name="Google Shape;1692;p132"/>
          <p:cNvGrpSpPr/>
          <p:nvPr/>
        </p:nvGrpSpPr>
        <p:grpSpPr>
          <a:xfrm>
            <a:off x="76200" y="76200"/>
            <a:ext cx="8991600" cy="4991100"/>
            <a:chOff x="76200" y="76200"/>
            <a:chExt cx="8991600" cy="4991100"/>
          </a:xfrm>
        </p:grpSpPr>
        <p:sp>
          <p:nvSpPr>
            <p:cNvPr id="1693" name="Google Shape;1693;p13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3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3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3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97" name="Shape 1697"/>
        <p:cNvGrpSpPr/>
        <p:nvPr/>
      </p:nvGrpSpPr>
      <p:grpSpPr>
        <a:xfrm>
          <a:off x="0" y="0"/>
          <a:ext cx="0" cy="0"/>
          <a:chOff x="0" y="0"/>
          <a:chExt cx="0" cy="0"/>
        </a:xfrm>
      </p:grpSpPr>
      <p:sp>
        <p:nvSpPr>
          <p:cNvPr id="1698" name="Google Shape;1698;p133"/>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1699" name="Google Shape;1699;p133"/>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1700" name="Google Shape;1700;p133"/>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1701" name="Google Shape;1701;p133"/>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1702" name="Google Shape;1702;p133"/>
          <p:cNvGrpSpPr/>
          <p:nvPr/>
        </p:nvGrpSpPr>
        <p:grpSpPr>
          <a:xfrm>
            <a:off x="76200" y="76200"/>
            <a:ext cx="8991600" cy="4991100"/>
            <a:chOff x="76200" y="76200"/>
            <a:chExt cx="8991600" cy="4991100"/>
          </a:xfrm>
        </p:grpSpPr>
        <p:sp>
          <p:nvSpPr>
            <p:cNvPr id="1703" name="Google Shape;1703;p13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3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3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3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133"/>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8" name="Shape 1708"/>
        <p:cNvGrpSpPr/>
        <p:nvPr/>
      </p:nvGrpSpPr>
      <p:grpSpPr>
        <a:xfrm>
          <a:off x="0" y="0"/>
          <a:ext cx="0" cy="0"/>
          <a:chOff x="0" y="0"/>
          <a:chExt cx="0" cy="0"/>
        </a:xfrm>
      </p:grpSpPr>
      <p:grpSp>
        <p:nvGrpSpPr>
          <p:cNvPr id="1709" name="Google Shape;1709;p134"/>
          <p:cNvGrpSpPr/>
          <p:nvPr/>
        </p:nvGrpSpPr>
        <p:grpSpPr>
          <a:xfrm>
            <a:off x="76200" y="76200"/>
            <a:ext cx="8991600" cy="4991100"/>
            <a:chOff x="76200" y="76200"/>
            <a:chExt cx="8991600" cy="4991100"/>
          </a:xfrm>
        </p:grpSpPr>
        <p:sp>
          <p:nvSpPr>
            <p:cNvPr id="1710" name="Google Shape;1710;p13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3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3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3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13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715" name="Shape 1715"/>
        <p:cNvGrpSpPr/>
        <p:nvPr/>
      </p:nvGrpSpPr>
      <p:grpSpPr>
        <a:xfrm>
          <a:off x="0" y="0"/>
          <a:ext cx="0" cy="0"/>
          <a:chOff x="0" y="0"/>
          <a:chExt cx="0" cy="0"/>
        </a:xfrm>
      </p:grpSpPr>
      <p:grpSp>
        <p:nvGrpSpPr>
          <p:cNvPr id="1716" name="Google Shape;1716;p135"/>
          <p:cNvGrpSpPr/>
          <p:nvPr/>
        </p:nvGrpSpPr>
        <p:grpSpPr>
          <a:xfrm>
            <a:off x="76200" y="76200"/>
            <a:ext cx="8991600" cy="4991100"/>
            <a:chOff x="76200" y="76200"/>
            <a:chExt cx="8991600" cy="4991100"/>
          </a:xfrm>
        </p:grpSpPr>
        <p:sp>
          <p:nvSpPr>
            <p:cNvPr id="1717" name="Google Shape;1717;p13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3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3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3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135"/>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1722" name="Google Shape;1722;p135"/>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723" name="Shape 1723"/>
        <p:cNvGrpSpPr/>
        <p:nvPr/>
      </p:nvGrpSpPr>
      <p:grpSpPr>
        <a:xfrm>
          <a:off x="0" y="0"/>
          <a:ext cx="0" cy="0"/>
          <a:chOff x="0" y="0"/>
          <a:chExt cx="0" cy="0"/>
        </a:xfrm>
      </p:grpSpPr>
      <p:sp>
        <p:nvSpPr>
          <p:cNvPr id="1724" name="Google Shape;1724;p136"/>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1725" name="Google Shape;1725;p136"/>
          <p:cNvGrpSpPr/>
          <p:nvPr/>
        </p:nvGrpSpPr>
        <p:grpSpPr>
          <a:xfrm>
            <a:off x="76200" y="76200"/>
            <a:ext cx="8991600" cy="4991100"/>
            <a:chOff x="76200" y="76200"/>
            <a:chExt cx="8991600" cy="4991100"/>
          </a:xfrm>
        </p:grpSpPr>
        <p:sp>
          <p:nvSpPr>
            <p:cNvPr id="1726" name="Google Shape;1726;p136"/>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6"/>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36"/>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36"/>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15"/>
          <p:cNvSpPr txBox="1"/>
          <p:nvPr>
            <p:ph idx="1" type="subTitle"/>
          </p:nvPr>
        </p:nvSpPr>
        <p:spPr>
          <a:xfrm>
            <a:off x="2549400" y="2946300"/>
            <a:ext cx="4045200" cy="56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700">
                <a:solidFill>
                  <a:schemeClr val="accent2"/>
                </a:solidFill>
                <a:latin typeface="Alfa Slab One"/>
                <a:ea typeface="Alfa Slab One"/>
                <a:cs typeface="Alfa Slab One"/>
                <a:sym typeface="Alfa Slab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1" name="Google Shape;101;p15"/>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idx="2" type="subTitle"/>
          </p:nvPr>
        </p:nvSpPr>
        <p:spPr>
          <a:xfrm>
            <a:off x="3241800" y="3421538"/>
            <a:ext cx="2660400" cy="98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 name="Google Shape;104;p15"/>
          <p:cNvSpPr txBox="1"/>
          <p:nvPr>
            <p:ph hasCustomPrompt="1" type="title"/>
          </p:nvPr>
        </p:nvSpPr>
        <p:spPr>
          <a:xfrm>
            <a:off x="1409550" y="697838"/>
            <a:ext cx="6324900" cy="19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00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05" name="Google Shape;105;p15"/>
          <p:cNvGrpSpPr/>
          <p:nvPr/>
        </p:nvGrpSpPr>
        <p:grpSpPr>
          <a:xfrm rot="-1222073">
            <a:off x="7031861" y="3236830"/>
            <a:ext cx="1194967" cy="1494454"/>
            <a:chOff x="8864793" y="1980262"/>
            <a:chExt cx="2465349" cy="2688832"/>
          </a:xfrm>
        </p:grpSpPr>
        <p:sp>
          <p:nvSpPr>
            <p:cNvPr id="106" name="Google Shape;106;p15"/>
            <p:cNvSpPr/>
            <p:nvPr/>
          </p:nvSpPr>
          <p:spPr>
            <a:xfrm>
              <a:off x="8864793" y="1980262"/>
              <a:ext cx="2465349" cy="2688832"/>
            </a:xfrm>
            <a:custGeom>
              <a:rect b="b" l="l" r="r" t="t"/>
              <a:pathLst>
                <a:path extrusionOk="0" h="30187" w="27678">
                  <a:moveTo>
                    <a:pt x="25180" y="1"/>
                  </a:moveTo>
                  <a:cubicBezTo>
                    <a:pt x="24457" y="1"/>
                    <a:pt x="23290" y="453"/>
                    <a:pt x="21690" y="2487"/>
                  </a:cubicBezTo>
                  <a:cubicBezTo>
                    <a:pt x="18812" y="6156"/>
                    <a:pt x="17564" y="8344"/>
                    <a:pt x="17564" y="8344"/>
                  </a:cubicBezTo>
                  <a:cubicBezTo>
                    <a:pt x="17564" y="8344"/>
                    <a:pt x="17219" y="8700"/>
                    <a:pt x="16850" y="8700"/>
                  </a:cubicBezTo>
                  <a:cubicBezTo>
                    <a:pt x="16684" y="8700"/>
                    <a:pt x="16513" y="8628"/>
                    <a:pt x="16366" y="8419"/>
                  </a:cubicBezTo>
                  <a:cubicBezTo>
                    <a:pt x="15902" y="7760"/>
                    <a:pt x="15423" y="6086"/>
                    <a:pt x="14425" y="6086"/>
                  </a:cubicBezTo>
                  <a:cubicBezTo>
                    <a:pt x="14401" y="6086"/>
                    <a:pt x="14377" y="6087"/>
                    <a:pt x="14352" y="6089"/>
                  </a:cubicBezTo>
                  <a:cubicBezTo>
                    <a:pt x="13254" y="6181"/>
                    <a:pt x="12688" y="7270"/>
                    <a:pt x="12555" y="9001"/>
                  </a:cubicBezTo>
                  <a:cubicBezTo>
                    <a:pt x="12414" y="10740"/>
                    <a:pt x="11973" y="14525"/>
                    <a:pt x="11931" y="14866"/>
                  </a:cubicBezTo>
                  <a:cubicBezTo>
                    <a:pt x="11901" y="15111"/>
                    <a:pt x="11748" y="15411"/>
                    <a:pt x="11516" y="15411"/>
                  </a:cubicBezTo>
                  <a:cubicBezTo>
                    <a:pt x="11424" y="15411"/>
                    <a:pt x="11320" y="15364"/>
                    <a:pt x="11207" y="15249"/>
                  </a:cubicBezTo>
                  <a:cubicBezTo>
                    <a:pt x="10861" y="14896"/>
                    <a:pt x="9264" y="12240"/>
                    <a:pt x="7809" y="12240"/>
                  </a:cubicBezTo>
                  <a:cubicBezTo>
                    <a:pt x="7587" y="12240"/>
                    <a:pt x="7367" y="12303"/>
                    <a:pt x="7156" y="12445"/>
                  </a:cubicBezTo>
                  <a:cubicBezTo>
                    <a:pt x="5567" y="13527"/>
                    <a:pt x="5983" y="18419"/>
                    <a:pt x="6016" y="18960"/>
                  </a:cubicBezTo>
                  <a:cubicBezTo>
                    <a:pt x="6049" y="19492"/>
                    <a:pt x="5908" y="19692"/>
                    <a:pt x="5642" y="19767"/>
                  </a:cubicBezTo>
                  <a:cubicBezTo>
                    <a:pt x="5633" y="19769"/>
                    <a:pt x="5624" y="19771"/>
                    <a:pt x="5615" y="19771"/>
                  </a:cubicBezTo>
                  <a:cubicBezTo>
                    <a:pt x="5337" y="19771"/>
                    <a:pt x="4765" y="18579"/>
                    <a:pt x="4161" y="17653"/>
                  </a:cubicBezTo>
                  <a:cubicBezTo>
                    <a:pt x="3675" y="16913"/>
                    <a:pt x="3038" y="16148"/>
                    <a:pt x="2377" y="16148"/>
                  </a:cubicBezTo>
                  <a:cubicBezTo>
                    <a:pt x="2177" y="16148"/>
                    <a:pt x="1974" y="16218"/>
                    <a:pt x="1773" y="16380"/>
                  </a:cubicBezTo>
                  <a:cubicBezTo>
                    <a:pt x="908" y="17079"/>
                    <a:pt x="1" y="20507"/>
                    <a:pt x="2189" y="26805"/>
                  </a:cubicBezTo>
                  <a:lnTo>
                    <a:pt x="3395" y="29659"/>
                  </a:lnTo>
                  <a:lnTo>
                    <a:pt x="6482" y="30091"/>
                  </a:lnTo>
                  <a:cubicBezTo>
                    <a:pt x="7315" y="30157"/>
                    <a:pt x="8093" y="30187"/>
                    <a:pt x="8816" y="30187"/>
                  </a:cubicBezTo>
                  <a:cubicBezTo>
                    <a:pt x="13862" y="30187"/>
                    <a:pt x="16273" y="28733"/>
                    <a:pt x="16674" y="27845"/>
                  </a:cubicBezTo>
                  <a:cubicBezTo>
                    <a:pt x="17123" y="26838"/>
                    <a:pt x="15925" y="26223"/>
                    <a:pt x="14835" y="25857"/>
                  </a:cubicBezTo>
                  <a:cubicBezTo>
                    <a:pt x="13745" y="25499"/>
                    <a:pt x="12405" y="25241"/>
                    <a:pt x="12414" y="24966"/>
                  </a:cubicBezTo>
                  <a:cubicBezTo>
                    <a:pt x="12422" y="24692"/>
                    <a:pt x="12572" y="24500"/>
                    <a:pt x="13104" y="24401"/>
                  </a:cubicBezTo>
                  <a:cubicBezTo>
                    <a:pt x="13628" y="24292"/>
                    <a:pt x="18462" y="23452"/>
                    <a:pt x="19103" y="21639"/>
                  </a:cubicBezTo>
                  <a:cubicBezTo>
                    <a:pt x="19744" y="19833"/>
                    <a:pt x="15867" y="18710"/>
                    <a:pt x="15367" y="18435"/>
                  </a:cubicBezTo>
                  <a:cubicBezTo>
                    <a:pt x="14876" y="18153"/>
                    <a:pt x="15234" y="17762"/>
                    <a:pt x="15550" y="17637"/>
                  </a:cubicBezTo>
                  <a:cubicBezTo>
                    <a:pt x="15875" y="17512"/>
                    <a:pt x="19427" y="16123"/>
                    <a:pt x="21066" y="15548"/>
                  </a:cubicBezTo>
                  <a:cubicBezTo>
                    <a:pt x="22705" y="14974"/>
                    <a:pt x="23612" y="14151"/>
                    <a:pt x="23429" y="13069"/>
                  </a:cubicBezTo>
                  <a:cubicBezTo>
                    <a:pt x="23246" y="12029"/>
                    <a:pt x="21432" y="11996"/>
                    <a:pt x="20667" y="11713"/>
                  </a:cubicBezTo>
                  <a:cubicBezTo>
                    <a:pt x="19893" y="11422"/>
                    <a:pt x="20426" y="10540"/>
                    <a:pt x="20426" y="10540"/>
                  </a:cubicBezTo>
                  <a:cubicBezTo>
                    <a:pt x="20426" y="10540"/>
                    <a:pt x="22231" y="8768"/>
                    <a:pt x="25043" y="5057"/>
                  </a:cubicBezTo>
                  <a:cubicBezTo>
                    <a:pt x="27677" y="1574"/>
                    <a:pt x="26231" y="412"/>
                    <a:pt x="26037" y="279"/>
                  </a:cubicBezTo>
                  <a:lnTo>
                    <a:pt x="26037" y="279"/>
                  </a:lnTo>
                  <a:cubicBezTo>
                    <a:pt x="25975" y="225"/>
                    <a:pt x="25688" y="1"/>
                    <a:pt x="25180" y="1"/>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9190885" y="2295042"/>
              <a:ext cx="1763101" cy="2275891"/>
            </a:xfrm>
            <a:custGeom>
              <a:rect b="b" l="l" r="r" t="t"/>
              <a:pathLst>
                <a:path extrusionOk="0" h="25551" w="19794">
                  <a:moveTo>
                    <a:pt x="19793" y="1"/>
                  </a:moveTo>
                  <a:cubicBezTo>
                    <a:pt x="19793" y="1"/>
                    <a:pt x="19776" y="26"/>
                    <a:pt x="19735" y="76"/>
                  </a:cubicBezTo>
                  <a:cubicBezTo>
                    <a:pt x="19693" y="126"/>
                    <a:pt x="19635" y="201"/>
                    <a:pt x="19552" y="300"/>
                  </a:cubicBezTo>
                  <a:cubicBezTo>
                    <a:pt x="19402" y="500"/>
                    <a:pt x="19169" y="800"/>
                    <a:pt x="18878" y="1174"/>
                  </a:cubicBezTo>
                  <a:cubicBezTo>
                    <a:pt x="18296" y="1931"/>
                    <a:pt x="17455" y="3029"/>
                    <a:pt x="16407" y="4385"/>
                  </a:cubicBezTo>
                  <a:cubicBezTo>
                    <a:pt x="14319" y="7089"/>
                    <a:pt x="11415" y="10825"/>
                    <a:pt x="8195" y="14935"/>
                  </a:cubicBezTo>
                  <a:cubicBezTo>
                    <a:pt x="4984" y="19053"/>
                    <a:pt x="2080" y="22780"/>
                    <a:pt x="0" y="25509"/>
                  </a:cubicBezTo>
                  <a:lnTo>
                    <a:pt x="59" y="25551"/>
                  </a:lnTo>
                  <a:cubicBezTo>
                    <a:pt x="2147" y="22838"/>
                    <a:pt x="5059" y="19111"/>
                    <a:pt x="8270" y="14993"/>
                  </a:cubicBezTo>
                  <a:cubicBezTo>
                    <a:pt x="11490" y="10883"/>
                    <a:pt x="14385" y="7147"/>
                    <a:pt x="16465" y="4427"/>
                  </a:cubicBezTo>
                  <a:cubicBezTo>
                    <a:pt x="17505" y="3062"/>
                    <a:pt x="18337" y="1964"/>
                    <a:pt x="18911" y="1199"/>
                  </a:cubicBezTo>
                  <a:cubicBezTo>
                    <a:pt x="19194" y="816"/>
                    <a:pt x="19419" y="517"/>
                    <a:pt x="19568" y="309"/>
                  </a:cubicBezTo>
                  <a:cubicBezTo>
                    <a:pt x="19643" y="209"/>
                    <a:pt x="19702" y="134"/>
                    <a:pt x="19735" y="84"/>
                  </a:cubicBezTo>
                  <a:cubicBezTo>
                    <a:pt x="19776" y="27"/>
                    <a:pt x="19793" y="1"/>
                    <a:pt x="19793" y="1"/>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10193568" y="2739689"/>
              <a:ext cx="28236" cy="505486"/>
            </a:xfrm>
            <a:custGeom>
              <a:rect b="b" l="l" r="r" t="t"/>
              <a:pathLst>
                <a:path extrusionOk="0" h="5675" w="317">
                  <a:moveTo>
                    <a:pt x="8" y="1"/>
                  </a:moveTo>
                  <a:cubicBezTo>
                    <a:pt x="0" y="1"/>
                    <a:pt x="0" y="76"/>
                    <a:pt x="8" y="225"/>
                  </a:cubicBezTo>
                  <a:cubicBezTo>
                    <a:pt x="17" y="383"/>
                    <a:pt x="25" y="591"/>
                    <a:pt x="33" y="833"/>
                  </a:cubicBezTo>
                  <a:cubicBezTo>
                    <a:pt x="58" y="1365"/>
                    <a:pt x="83" y="2064"/>
                    <a:pt x="117" y="2838"/>
                  </a:cubicBezTo>
                  <a:cubicBezTo>
                    <a:pt x="150" y="3620"/>
                    <a:pt x="175" y="4327"/>
                    <a:pt x="216" y="4843"/>
                  </a:cubicBezTo>
                  <a:cubicBezTo>
                    <a:pt x="233" y="5101"/>
                    <a:pt x="250" y="5309"/>
                    <a:pt x="266" y="5450"/>
                  </a:cubicBezTo>
                  <a:cubicBezTo>
                    <a:pt x="291" y="5591"/>
                    <a:pt x="300" y="5675"/>
                    <a:pt x="308" y="5675"/>
                  </a:cubicBezTo>
                  <a:cubicBezTo>
                    <a:pt x="316" y="5675"/>
                    <a:pt x="316" y="5591"/>
                    <a:pt x="308" y="5450"/>
                  </a:cubicBezTo>
                  <a:cubicBezTo>
                    <a:pt x="300" y="5284"/>
                    <a:pt x="291" y="5084"/>
                    <a:pt x="283" y="4843"/>
                  </a:cubicBezTo>
                  <a:cubicBezTo>
                    <a:pt x="266" y="4302"/>
                    <a:pt x="241" y="3603"/>
                    <a:pt x="216" y="2829"/>
                  </a:cubicBezTo>
                  <a:cubicBezTo>
                    <a:pt x="183" y="2047"/>
                    <a:pt x="141" y="1340"/>
                    <a:pt x="100" y="824"/>
                  </a:cubicBezTo>
                  <a:cubicBezTo>
                    <a:pt x="83" y="575"/>
                    <a:pt x="58" y="367"/>
                    <a:pt x="42" y="217"/>
                  </a:cubicBezTo>
                  <a:cubicBezTo>
                    <a:pt x="25" y="76"/>
                    <a:pt x="17" y="1"/>
                    <a:pt x="8" y="1"/>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10244695" y="3204733"/>
              <a:ext cx="581822" cy="50415"/>
            </a:xfrm>
            <a:custGeom>
              <a:rect b="b" l="l" r="r" t="t"/>
              <a:pathLst>
                <a:path extrusionOk="0" h="566" w="6532">
                  <a:moveTo>
                    <a:pt x="6486" y="1"/>
                  </a:moveTo>
                  <a:cubicBezTo>
                    <a:pt x="6226" y="1"/>
                    <a:pt x="4881" y="96"/>
                    <a:pt x="3261" y="237"/>
                  </a:cubicBezTo>
                  <a:cubicBezTo>
                    <a:pt x="1456" y="387"/>
                    <a:pt x="0" y="537"/>
                    <a:pt x="0" y="562"/>
                  </a:cubicBezTo>
                  <a:cubicBezTo>
                    <a:pt x="0" y="564"/>
                    <a:pt x="16" y="566"/>
                    <a:pt x="45" y="566"/>
                  </a:cubicBezTo>
                  <a:cubicBezTo>
                    <a:pt x="305" y="566"/>
                    <a:pt x="1650" y="471"/>
                    <a:pt x="3270" y="329"/>
                  </a:cubicBezTo>
                  <a:cubicBezTo>
                    <a:pt x="5075" y="179"/>
                    <a:pt x="6531" y="29"/>
                    <a:pt x="6531" y="4"/>
                  </a:cubicBezTo>
                  <a:cubicBezTo>
                    <a:pt x="6531" y="2"/>
                    <a:pt x="6516" y="1"/>
                    <a:pt x="6486" y="1"/>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9779294" y="3797150"/>
              <a:ext cx="509940" cy="81412"/>
            </a:xfrm>
            <a:custGeom>
              <a:rect b="b" l="l" r="r" t="t"/>
              <a:pathLst>
                <a:path extrusionOk="0" h="914" w="5725">
                  <a:moveTo>
                    <a:pt x="0" y="1"/>
                  </a:moveTo>
                  <a:cubicBezTo>
                    <a:pt x="0" y="9"/>
                    <a:pt x="75" y="34"/>
                    <a:pt x="217" y="76"/>
                  </a:cubicBezTo>
                  <a:cubicBezTo>
                    <a:pt x="358" y="117"/>
                    <a:pt x="566" y="167"/>
                    <a:pt x="824" y="226"/>
                  </a:cubicBezTo>
                  <a:cubicBezTo>
                    <a:pt x="1331" y="342"/>
                    <a:pt x="2047" y="492"/>
                    <a:pt x="2837" y="617"/>
                  </a:cubicBezTo>
                  <a:cubicBezTo>
                    <a:pt x="3628" y="750"/>
                    <a:pt x="4352" y="825"/>
                    <a:pt x="4876" y="866"/>
                  </a:cubicBezTo>
                  <a:cubicBezTo>
                    <a:pt x="5134" y="891"/>
                    <a:pt x="5350" y="908"/>
                    <a:pt x="5491" y="908"/>
                  </a:cubicBezTo>
                  <a:cubicBezTo>
                    <a:pt x="5566" y="912"/>
                    <a:pt x="5624" y="914"/>
                    <a:pt x="5664" y="914"/>
                  </a:cubicBezTo>
                  <a:cubicBezTo>
                    <a:pt x="5703" y="914"/>
                    <a:pt x="5724" y="912"/>
                    <a:pt x="5724" y="908"/>
                  </a:cubicBezTo>
                  <a:cubicBezTo>
                    <a:pt x="5724" y="908"/>
                    <a:pt x="5641" y="891"/>
                    <a:pt x="5500" y="874"/>
                  </a:cubicBezTo>
                  <a:cubicBezTo>
                    <a:pt x="5333" y="858"/>
                    <a:pt x="5125" y="833"/>
                    <a:pt x="4884" y="800"/>
                  </a:cubicBezTo>
                  <a:cubicBezTo>
                    <a:pt x="4360" y="741"/>
                    <a:pt x="3644" y="650"/>
                    <a:pt x="2854" y="525"/>
                  </a:cubicBezTo>
                  <a:cubicBezTo>
                    <a:pt x="2064" y="400"/>
                    <a:pt x="1348" y="267"/>
                    <a:pt x="841" y="159"/>
                  </a:cubicBezTo>
                  <a:cubicBezTo>
                    <a:pt x="591" y="109"/>
                    <a:pt x="391" y="67"/>
                    <a:pt x="225" y="42"/>
                  </a:cubicBezTo>
                  <a:cubicBezTo>
                    <a:pt x="84" y="9"/>
                    <a:pt x="0" y="1"/>
                    <a:pt x="0" y="1"/>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9630366" y="3341458"/>
              <a:ext cx="154897" cy="452845"/>
            </a:xfrm>
            <a:custGeom>
              <a:rect b="b" l="l" r="r" t="t"/>
              <a:pathLst>
                <a:path extrusionOk="0" h="5084" w="1739">
                  <a:moveTo>
                    <a:pt x="8" y="0"/>
                  </a:moveTo>
                  <a:lnTo>
                    <a:pt x="8" y="0"/>
                  </a:lnTo>
                  <a:cubicBezTo>
                    <a:pt x="0" y="9"/>
                    <a:pt x="25" y="75"/>
                    <a:pt x="58" y="208"/>
                  </a:cubicBezTo>
                  <a:cubicBezTo>
                    <a:pt x="108" y="358"/>
                    <a:pt x="166" y="541"/>
                    <a:pt x="233" y="757"/>
                  </a:cubicBezTo>
                  <a:cubicBezTo>
                    <a:pt x="374" y="1223"/>
                    <a:pt x="591" y="1856"/>
                    <a:pt x="824" y="2554"/>
                  </a:cubicBezTo>
                  <a:cubicBezTo>
                    <a:pt x="1065" y="3262"/>
                    <a:pt x="1281" y="3894"/>
                    <a:pt x="1448" y="4351"/>
                  </a:cubicBezTo>
                  <a:cubicBezTo>
                    <a:pt x="1523" y="4559"/>
                    <a:pt x="1589" y="4742"/>
                    <a:pt x="1647" y="4884"/>
                  </a:cubicBezTo>
                  <a:cubicBezTo>
                    <a:pt x="1697" y="5009"/>
                    <a:pt x="1722" y="5084"/>
                    <a:pt x="1731" y="5084"/>
                  </a:cubicBezTo>
                  <a:cubicBezTo>
                    <a:pt x="1739" y="5075"/>
                    <a:pt x="1722" y="5000"/>
                    <a:pt x="1681" y="4876"/>
                  </a:cubicBezTo>
                  <a:cubicBezTo>
                    <a:pt x="1639" y="4726"/>
                    <a:pt x="1581" y="4543"/>
                    <a:pt x="1514" y="4327"/>
                  </a:cubicBezTo>
                  <a:cubicBezTo>
                    <a:pt x="1364" y="3861"/>
                    <a:pt x="1156" y="3228"/>
                    <a:pt x="915" y="2529"/>
                  </a:cubicBezTo>
                  <a:cubicBezTo>
                    <a:pt x="682" y="1822"/>
                    <a:pt x="458" y="1190"/>
                    <a:pt x="291" y="732"/>
                  </a:cubicBezTo>
                  <a:cubicBezTo>
                    <a:pt x="216" y="524"/>
                    <a:pt x="150" y="341"/>
                    <a:pt x="92" y="200"/>
                  </a:cubicBezTo>
                  <a:cubicBezTo>
                    <a:pt x="50" y="67"/>
                    <a:pt x="17" y="0"/>
                    <a:pt x="8"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9158998" y="3769004"/>
              <a:ext cx="203174" cy="577368"/>
            </a:xfrm>
            <a:custGeom>
              <a:rect b="b" l="l" r="r" t="t"/>
              <a:pathLst>
                <a:path extrusionOk="0" h="6482" w="2281">
                  <a:moveTo>
                    <a:pt x="9" y="1"/>
                  </a:moveTo>
                  <a:cubicBezTo>
                    <a:pt x="1" y="1"/>
                    <a:pt x="26" y="92"/>
                    <a:pt x="76" y="259"/>
                  </a:cubicBezTo>
                  <a:cubicBezTo>
                    <a:pt x="134" y="442"/>
                    <a:pt x="217" y="675"/>
                    <a:pt x="309" y="957"/>
                  </a:cubicBezTo>
                  <a:cubicBezTo>
                    <a:pt x="508" y="1548"/>
                    <a:pt x="783" y="2364"/>
                    <a:pt x="1099" y="3254"/>
                  </a:cubicBezTo>
                  <a:cubicBezTo>
                    <a:pt x="1407" y="4152"/>
                    <a:pt x="1698" y="4959"/>
                    <a:pt x="1914" y="5542"/>
                  </a:cubicBezTo>
                  <a:cubicBezTo>
                    <a:pt x="2014" y="5825"/>
                    <a:pt x="2106" y="6057"/>
                    <a:pt x="2172" y="6232"/>
                  </a:cubicBezTo>
                  <a:cubicBezTo>
                    <a:pt x="2230" y="6399"/>
                    <a:pt x="2272" y="6482"/>
                    <a:pt x="2280" y="6482"/>
                  </a:cubicBezTo>
                  <a:cubicBezTo>
                    <a:pt x="2280" y="6482"/>
                    <a:pt x="2255" y="6390"/>
                    <a:pt x="2205" y="6224"/>
                  </a:cubicBezTo>
                  <a:cubicBezTo>
                    <a:pt x="2147" y="6041"/>
                    <a:pt x="2072" y="5808"/>
                    <a:pt x="1972" y="5525"/>
                  </a:cubicBezTo>
                  <a:cubicBezTo>
                    <a:pt x="1781" y="4934"/>
                    <a:pt x="1498" y="4119"/>
                    <a:pt x="1190" y="3229"/>
                  </a:cubicBezTo>
                  <a:cubicBezTo>
                    <a:pt x="874" y="2330"/>
                    <a:pt x="583" y="1523"/>
                    <a:pt x="375" y="941"/>
                  </a:cubicBezTo>
                  <a:cubicBezTo>
                    <a:pt x="267" y="658"/>
                    <a:pt x="184" y="425"/>
                    <a:pt x="109" y="250"/>
                  </a:cubicBezTo>
                  <a:cubicBezTo>
                    <a:pt x="51" y="84"/>
                    <a:pt x="9" y="1"/>
                    <a:pt x="9" y="1"/>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9360567" y="4331225"/>
              <a:ext cx="650051" cy="85421"/>
            </a:xfrm>
            <a:custGeom>
              <a:rect b="b" l="l" r="r" t="t"/>
              <a:pathLst>
                <a:path extrusionOk="0" h="959" w="7298">
                  <a:moveTo>
                    <a:pt x="18" y="0"/>
                  </a:moveTo>
                  <a:cubicBezTo>
                    <a:pt x="7" y="0"/>
                    <a:pt x="1" y="1"/>
                    <a:pt x="1" y="3"/>
                  </a:cubicBezTo>
                  <a:cubicBezTo>
                    <a:pt x="1" y="3"/>
                    <a:pt x="100" y="37"/>
                    <a:pt x="284" y="70"/>
                  </a:cubicBezTo>
                  <a:cubicBezTo>
                    <a:pt x="467" y="112"/>
                    <a:pt x="733" y="170"/>
                    <a:pt x="1057" y="228"/>
                  </a:cubicBezTo>
                  <a:cubicBezTo>
                    <a:pt x="1715" y="353"/>
                    <a:pt x="2621" y="511"/>
                    <a:pt x="3628" y="636"/>
                  </a:cubicBezTo>
                  <a:cubicBezTo>
                    <a:pt x="4635" y="769"/>
                    <a:pt x="5550" y="860"/>
                    <a:pt x="6216" y="902"/>
                  </a:cubicBezTo>
                  <a:cubicBezTo>
                    <a:pt x="6548" y="927"/>
                    <a:pt x="6823" y="944"/>
                    <a:pt x="7006" y="952"/>
                  </a:cubicBezTo>
                  <a:cubicBezTo>
                    <a:pt x="7097" y="956"/>
                    <a:pt x="7170" y="958"/>
                    <a:pt x="7220" y="958"/>
                  </a:cubicBezTo>
                  <a:cubicBezTo>
                    <a:pt x="7270" y="958"/>
                    <a:pt x="7297" y="956"/>
                    <a:pt x="7297" y="952"/>
                  </a:cubicBezTo>
                  <a:cubicBezTo>
                    <a:pt x="7297" y="944"/>
                    <a:pt x="7197" y="935"/>
                    <a:pt x="7006" y="910"/>
                  </a:cubicBezTo>
                  <a:cubicBezTo>
                    <a:pt x="6806" y="894"/>
                    <a:pt x="6540" y="869"/>
                    <a:pt x="6224" y="835"/>
                  </a:cubicBezTo>
                  <a:cubicBezTo>
                    <a:pt x="5558" y="769"/>
                    <a:pt x="4651" y="677"/>
                    <a:pt x="3645" y="544"/>
                  </a:cubicBezTo>
                  <a:cubicBezTo>
                    <a:pt x="2630" y="411"/>
                    <a:pt x="1723" y="270"/>
                    <a:pt x="1066" y="161"/>
                  </a:cubicBezTo>
                  <a:cubicBezTo>
                    <a:pt x="758" y="112"/>
                    <a:pt x="492" y="70"/>
                    <a:pt x="292" y="37"/>
                  </a:cubicBezTo>
                  <a:cubicBezTo>
                    <a:pt x="152" y="11"/>
                    <a:pt x="56" y="0"/>
                    <a:pt x="18"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5"/>
          <p:cNvSpPr/>
          <p:nvPr/>
        </p:nvSpPr>
        <p:spPr>
          <a:xfrm>
            <a:off x="7605913" y="872799"/>
            <a:ext cx="46863" cy="73982"/>
          </a:xfrm>
          <a:custGeom>
            <a:rect b="b" l="l" r="r" t="t"/>
            <a:pathLst>
              <a:path extrusionOk="0" h="1525" w="966">
                <a:moveTo>
                  <a:pt x="939" y="1"/>
                </a:moveTo>
                <a:cubicBezTo>
                  <a:pt x="911" y="1"/>
                  <a:pt x="660" y="312"/>
                  <a:pt x="408" y="717"/>
                </a:cubicBezTo>
                <a:cubicBezTo>
                  <a:pt x="159" y="1141"/>
                  <a:pt x="1" y="1516"/>
                  <a:pt x="26" y="1524"/>
                </a:cubicBezTo>
                <a:cubicBezTo>
                  <a:pt x="26" y="1524"/>
                  <a:pt x="27" y="1525"/>
                  <a:pt x="28" y="1525"/>
                </a:cubicBezTo>
                <a:cubicBezTo>
                  <a:pt x="68" y="1525"/>
                  <a:pt x="256" y="1182"/>
                  <a:pt x="500" y="775"/>
                </a:cubicBezTo>
                <a:cubicBezTo>
                  <a:pt x="749" y="359"/>
                  <a:pt x="966" y="27"/>
                  <a:pt x="941" y="2"/>
                </a:cubicBezTo>
                <a:cubicBezTo>
                  <a:pt x="940" y="1"/>
                  <a:pt x="940" y="1"/>
                  <a:pt x="939"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844025" y="411250"/>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6918303" y="2091033"/>
            <a:ext cx="185532" cy="196808"/>
          </a:xfrm>
          <a:custGeom>
            <a:rect b="b" l="l" r="r" t="t"/>
            <a:pathLst>
              <a:path extrusionOk="0" h="5514" w="5514">
                <a:moveTo>
                  <a:pt x="2751" y="1"/>
                </a:moveTo>
                <a:lnTo>
                  <a:pt x="1775" y="1787"/>
                </a:lnTo>
                <a:lnTo>
                  <a:pt x="1" y="2763"/>
                </a:lnTo>
                <a:lnTo>
                  <a:pt x="1775" y="3727"/>
                </a:lnTo>
                <a:lnTo>
                  <a:pt x="2751" y="5513"/>
                </a:lnTo>
                <a:lnTo>
                  <a:pt x="3727" y="3727"/>
                </a:lnTo>
                <a:lnTo>
                  <a:pt x="5513" y="2763"/>
                </a:lnTo>
                <a:lnTo>
                  <a:pt x="3727" y="1787"/>
                </a:lnTo>
                <a:lnTo>
                  <a:pt x="2751"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1043484" y="185751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7284927" y="337818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1992167" y="2661352"/>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0" name="Shape 1730"/>
        <p:cNvGrpSpPr/>
        <p:nvPr/>
      </p:nvGrpSpPr>
      <p:grpSpPr>
        <a:xfrm>
          <a:off x="0" y="0"/>
          <a:ext cx="0" cy="0"/>
          <a:chOff x="0" y="0"/>
          <a:chExt cx="0" cy="0"/>
        </a:xfrm>
      </p:grpSpPr>
      <p:grpSp>
        <p:nvGrpSpPr>
          <p:cNvPr id="1731" name="Google Shape;1731;p137"/>
          <p:cNvGrpSpPr/>
          <p:nvPr/>
        </p:nvGrpSpPr>
        <p:grpSpPr>
          <a:xfrm>
            <a:off x="76200" y="76200"/>
            <a:ext cx="8991600" cy="4991100"/>
            <a:chOff x="76200" y="76200"/>
            <a:chExt cx="8991600" cy="4991100"/>
          </a:xfrm>
        </p:grpSpPr>
        <p:sp>
          <p:nvSpPr>
            <p:cNvPr id="1732" name="Google Shape;1732;p13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3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3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137"/>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37" name="Google Shape;1737;p137"/>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38" name="Google Shape;1738;p137"/>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9" name="Shape 1739"/>
        <p:cNvGrpSpPr/>
        <p:nvPr/>
      </p:nvGrpSpPr>
      <p:grpSpPr>
        <a:xfrm>
          <a:off x="0" y="0"/>
          <a:ext cx="0" cy="0"/>
          <a:chOff x="0" y="0"/>
          <a:chExt cx="0" cy="0"/>
        </a:xfrm>
      </p:grpSpPr>
      <p:grpSp>
        <p:nvGrpSpPr>
          <p:cNvPr id="1740" name="Google Shape;1740;p138"/>
          <p:cNvGrpSpPr/>
          <p:nvPr/>
        </p:nvGrpSpPr>
        <p:grpSpPr>
          <a:xfrm>
            <a:off x="76200" y="76200"/>
            <a:ext cx="8991600" cy="4991100"/>
            <a:chOff x="76200" y="76200"/>
            <a:chExt cx="8991600" cy="4991100"/>
          </a:xfrm>
        </p:grpSpPr>
        <p:sp>
          <p:nvSpPr>
            <p:cNvPr id="1741" name="Google Shape;1741;p13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3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3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3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138"/>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46" name="Shape 1746"/>
        <p:cNvGrpSpPr/>
        <p:nvPr/>
      </p:nvGrpSpPr>
      <p:grpSpPr>
        <a:xfrm>
          <a:off x="0" y="0"/>
          <a:ext cx="0" cy="0"/>
          <a:chOff x="0" y="0"/>
          <a:chExt cx="0" cy="0"/>
        </a:xfrm>
      </p:grpSpPr>
      <p:grpSp>
        <p:nvGrpSpPr>
          <p:cNvPr id="1747" name="Google Shape;1747;p139"/>
          <p:cNvGrpSpPr/>
          <p:nvPr/>
        </p:nvGrpSpPr>
        <p:grpSpPr>
          <a:xfrm>
            <a:off x="76200" y="76200"/>
            <a:ext cx="8991600" cy="4991100"/>
            <a:chOff x="76200" y="76200"/>
            <a:chExt cx="8991600" cy="4991100"/>
          </a:xfrm>
        </p:grpSpPr>
        <p:sp>
          <p:nvSpPr>
            <p:cNvPr id="1748" name="Google Shape;1748;p13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3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3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3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2" name="Google Shape;1752;p139"/>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53" name="Google Shape;1753;p139"/>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54" name="Shape 1754"/>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1755" name="Shape 1755"/>
        <p:cNvGrpSpPr/>
        <p:nvPr/>
      </p:nvGrpSpPr>
      <p:grpSpPr>
        <a:xfrm>
          <a:off x="0" y="0"/>
          <a:ext cx="0" cy="0"/>
          <a:chOff x="0" y="0"/>
          <a:chExt cx="0" cy="0"/>
        </a:xfrm>
      </p:grpSpPr>
      <p:sp>
        <p:nvSpPr>
          <p:cNvPr id="1756" name="Google Shape;1756;p141"/>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1757" name="Google Shape;1757;p141"/>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1758" name="Google Shape;1758;p141"/>
          <p:cNvGrpSpPr/>
          <p:nvPr/>
        </p:nvGrpSpPr>
        <p:grpSpPr>
          <a:xfrm>
            <a:off x="76200" y="76200"/>
            <a:ext cx="8991600" cy="4991100"/>
            <a:chOff x="76200" y="76200"/>
            <a:chExt cx="8991600" cy="4991100"/>
          </a:xfrm>
        </p:grpSpPr>
        <p:sp>
          <p:nvSpPr>
            <p:cNvPr id="1759" name="Google Shape;1759;p14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60" name="Google Shape;1760;p14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61" name="Google Shape;1761;p14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62" name="Google Shape;1762;p14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1763" name="Shape 1763"/>
        <p:cNvGrpSpPr/>
        <p:nvPr/>
      </p:nvGrpSpPr>
      <p:grpSpPr>
        <a:xfrm>
          <a:off x="0" y="0"/>
          <a:ext cx="0" cy="0"/>
          <a:chOff x="0" y="0"/>
          <a:chExt cx="0" cy="0"/>
        </a:xfrm>
      </p:grpSpPr>
      <p:sp>
        <p:nvSpPr>
          <p:cNvPr id="1764" name="Google Shape;1764;p142"/>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765" name="Google Shape;1765;p142"/>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66" name="Google Shape;1766;p142"/>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767" name="Google Shape;1767;p142"/>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68" name="Google Shape;1768;p142"/>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769" name="Google Shape;1769;p142"/>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70" name="Google Shape;1770;p142"/>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771" name="Google Shape;1771;p142"/>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72" name="Google Shape;1772;p142"/>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773" name="Google Shape;1773;p142"/>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74" name="Google Shape;1774;p142"/>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775" name="Google Shape;1775;p142"/>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776" name="Google Shape;1776;p142"/>
          <p:cNvGrpSpPr/>
          <p:nvPr/>
        </p:nvGrpSpPr>
        <p:grpSpPr>
          <a:xfrm>
            <a:off x="76200" y="76200"/>
            <a:ext cx="8991600" cy="4991100"/>
            <a:chOff x="76200" y="76200"/>
            <a:chExt cx="8991600" cy="4991100"/>
          </a:xfrm>
        </p:grpSpPr>
        <p:sp>
          <p:nvSpPr>
            <p:cNvPr id="1777" name="Google Shape;1777;p14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4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4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4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1781" name="Shape 1781"/>
        <p:cNvGrpSpPr/>
        <p:nvPr/>
      </p:nvGrpSpPr>
      <p:grpSpPr>
        <a:xfrm>
          <a:off x="0" y="0"/>
          <a:ext cx="0" cy="0"/>
          <a:chOff x="0" y="0"/>
          <a:chExt cx="0" cy="0"/>
        </a:xfrm>
      </p:grpSpPr>
      <p:sp>
        <p:nvSpPr>
          <p:cNvPr id="1782" name="Google Shape;1782;p143"/>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783" name="Google Shape;1783;p143"/>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784" name="Google Shape;1784;p143"/>
          <p:cNvGrpSpPr/>
          <p:nvPr/>
        </p:nvGrpSpPr>
        <p:grpSpPr>
          <a:xfrm>
            <a:off x="76200" y="76200"/>
            <a:ext cx="8991600" cy="4991100"/>
            <a:chOff x="76200" y="76200"/>
            <a:chExt cx="8991600" cy="4991100"/>
          </a:xfrm>
        </p:grpSpPr>
        <p:sp>
          <p:nvSpPr>
            <p:cNvPr id="1785" name="Google Shape;1785;p14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4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4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4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143"/>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1790" name="Shape 1790"/>
        <p:cNvGrpSpPr/>
        <p:nvPr/>
      </p:nvGrpSpPr>
      <p:grpSpPr>
        <a:xfrm>
          <a:off x="0" y="0"/>
          <a:ext cx="0" cy="0"/>
          <a:chOff x="0" y="0"/>
          <a:chExt cx="0" cy="0"/>
        </a:xfrm>
      </p:grpSpPr>
      <p:sp>
        <p:nvSpPr>
          <p:cNvPr id="1791" name="Google Shape;1791;p144"/>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792" name="Google Shape;1792;p144"/>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793" name="Google Shape;1793;p144"/>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794" name="Google Shape;1794;p144"/>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795" name="Google Shape;1795;p144"/>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796" name="Google Shape;1796;p144"/>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1797" name="Google Shape;1797;p144"/>
          <p:cNvGrpSpPr/>
          <p:nvPr/>
        </p:nvGrpSpPr>
        <p:grpSpPr>
          <a:xfrm>
            <a:off x="76200" y="76200"/>
            <a:ext cx="8991600" cy="4991100"/>
            <a:chOff x="76200" y="76200"/>
            <a:chExt cx="8991600" cy="4991100"/>
          </a:xfrm>
        </p:grpSpPr>
        <p:sp>
          <p:nvSpPr>
            <p:cNvPr id="1798" name="Google Shape;1798;p14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99" name="Google Shape;1799;p14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00" name="Google Shape;1800;p14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01" name="Google Shape;1801;p14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802" name="Google Shape;1802;p144"/>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1803" name="Shape 1803"/>
        <p:cNvGrpSpPr/>
        <p:nvPr/>
      </p:nvGrpSpPr>
      <p:grpSpPr>
        <a:xfrm>
          <a:off x="0" y="0"/>
          <a:ext cx="0" cy="0"/>
          <a:chOff x="0" y="0"/>
          <a:chExt cx="0" cy="0"/>
        </a:xfrm>
      </p:grpSpPr>
      <p:sp>
        <p:nvSpPr>
          <p:cNvPr id="1804" name="Google Shape;1804;p145"/>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1805" name="Google Shape;1805;p145"/>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1806" name="Google Shape;1806;p145"/>
          <p:cNvGrpSpPr/>
          <p:nvPr/>
        </p:nvGrpSpPr>
        <p:grpSpPr>
          <a:xfrm>
            <a:off x="76200" y="76200"/>
            <a:ext cx="8991600" cy="4991100"/>
            <a:chOff x="76200" y="76200"/>
            <a:chExt cx="8991600" cy="4991100"/>
          </a:xfrm>
        </p:grpSpPr>
        <p:sp>
          <p:nvSpPr>
            <p:cNvPr id="1807" name="Google Shape;1807;p14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08" name="Google Shape;1808;p14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09" name="Google Shape;1809;p14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10" name="Google Shape;1810;p14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811" name="Shape 1811"/>
        <p:cNvGrpSpPr/>
        <p:nvPr/>
      </p:nvGrpSpPr>
      <p:grpSpPr>
        <a:xfrm>
          <a:off x="0" y="0"/>
          <a:ext cx="0" cy="0"/>
          <a:chOff x="0" y="0"/>
          <a:chExt cx="0" cy="0"/>
        </a:xfrm>
      </p:grpSpPr>
      <p:sp>
        <p:nvSpPr>
          <p:cNvPr id="1812" name="Google Shape;1812;p146"/>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813" name="Google Shape;1813;p146"/>
          <p:cNvGrpSpPr/>
          <p:nvPr/>
        </p:nvGrpSpPr>
        <p:grpSpPr>
          <a:xfrm>
            <a:off x="76200" y="76200"/>
            <a:ext cx="8991600" cy="4991100"/>
            <a:chOff x="76200" y="76200"/>
            <a:chExt cx="8991600" cy="4991100"/>
          </a:xfrm>
        </p:grpSpPr>
        <p:sp>
          <p:nvSpPr>
            <p:cNvPr id="1814" name="Google Shape;1814;p14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4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4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4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120" name="Shape 120"/>
        <p:cNvGrpSpPr/>
        <p:nvPr/>
      </p:nvGrpSpPr>
      <p:grpSpPr>
        <a:xfrm>
          <a:off x="0" y="0"/>
          <a:ext cx="0" cy="0"/>
          <a:chOff x="0" y="0"/>
          <a:chExt cx="0" cy="0"/>
        </a:xfrm>
      </p:grpSpPr>
      <p:sp>
        <p:nvSpPr>
          <p:cNvPr id="121" name="Google Shape;121;p16"/>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ph type="title"/>
          </p:nvPr>
        </p:nvSpPr>
        <p:spPr>
          <a:xfrm>
            <a:off x="712675" y="491425"/>
            <a:ext cx="6625200" cy="678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16"/>
          <p:cNvSpPr txBox="1"/>
          <p:nvPr>
            <p:ph idx="1" type="body"/>
          </p:nvPr>
        </p:nvSpPr>
        <p:spPr>
          <a:xfrm>
            <a:off x="720000" y="1169800"/>
            <a:ext cx="7704000" cy="2850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Comfortaa"/>
              <a:buAutoNum type="arabicPeriod"/>
              <a:defRPr sz="1100">
                <a:latin typeface="Comfortaa"/>
                <a:ea typeface="Comfortaa"/>
                <a:cs typeface="Comfortaa"/>
                <a:sym typeface="Comfortaa"/>
              </a:defRPr>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sp>
        <p:nvSpPr>
          <p:cNvPr id="124" name="Google Shape;12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25" name="Google Shape;125;p16"/>
          <p:cNvGrpSpPr/>
          <p:nvPr/>
        </p:nvGrpSpPr>
        <p:grpSpPr>
          <a:xfrm>
            <a:off x="7919475" y="3014400"/>
            <a:ext cx="1009055" cy="1782555"/>
            <a:chOff x="7919475" y="3014400"/>
            <a:chExt cx="1009055" cy="1782555"/>
          </a:xfrm>
        </p:grpSpPr>
        <p:sp>
          <p:nvSpPr>
            <p:cNvPr id="126" name="Google Shape;126;p16"/>
            <p:cNvSpPr/>
            <p:nvPr/>
          </p:nvSpPr>
          <p:spPr>
            <a:xfrm>
              <a:off x="7919475" y="3014400"/>
              <a:ext cx="1009055" cy="1782555"/>
            </a:xfrm>
            <a:custGeom>
              <a:rect b="b" l="l" r="r" t="t"/>
              <a:pathLst>
                <a:path extrusionOk="0" h="49942" w="29989">
                  <a:moveTo>
                    <a:pt x="26476" y="1"/>
                  </a:moveTo>
                  <a:cubicBezTo>
                    <a:pt x="25547" y="1"/>
                    <a:pt x="23765" y="660"/>
                    <a:pt x="22123" y="5007"/>
                  </a:cubicBezTo>
                  <a:cubicBezTo>
                    <a:pt x="19753" y="11234"/>
                    <a:pt x="18991" y="14770"/>
                    <a:pt x="18991" y="14770"/>
                  </a:cubicBezTo>
                  <a:cubicBezTo>
                    <a:pt x="18991" y="14770"/>
                    <a:pt x="18586" y="15589"/>
                    <a:pt x="17954" y="15589"/>
                  </a:cubicBezTo>
                  <a:cubicBezTo>
                    <a:pt x="17783" y="15589"/>
                    <a:pt x="17596" y="15529"/>
                    <a:pt x="17396" y="15377"/>
                  </a:cubicBezTo>
                  <a:cubicBezTo>
                    <a:pt x="16563" y="14745"/>
                    <a:pt x="15356" y="12973"/>
                    <a:pt x="14115" y="12973"/>
                  </a:cubicBezTo>
                  <a:cubicBezTo>
                    <a:pt x="13955" y="12973"/>
                    <a:pt x="13794" y="13002"/>
                    <a:pt x="13634" y="13068"/>
                  </a:cubicBezTo>
                  <a:cubicBezTo>
                    <a:pt x="12181" y="13663"/>
                    <a:pt x="11871" y="15389"/>
                    <a:pt x="12431" y="17818"/>
                  </a:cubicBezTo>
                  <a:cubicBezTo>
                    <a:pt x="12991" y="20247"/>
                    <a:pt x="14015" y="25605"/>
                    <a:pt x="14098" y="26093"/>
                  </a:cubicBezTo>
                  <a:cubicBezTo>
                    <a:pt x="14174" y="26475"/>
                    <a:pt x="14059" y="27026"/>
                    <a:pt x="13642" y="27026"/>
                  </a:cubicBezTo>
                  <a:cubicBezTo>
                    <a:pt x="13539" y="27026"/>
                    <a:pt x="13418" y="26992"/>
                    <a:pt x="13276" y="26915"/>
                  </a:cubicBezTo>
                  <a:cubicBezTo>
                    <a:pt x="12716" y="26616"/>
                    <a:pt x="9946" y="24181"/>
                    <a:pt x="7950" y="24181"/>
                  </a:cubicBezTo>
                  <a:cubicBezTo>
                    <a:pt x="7399" y="24181"/>
                    <a:pt x="6908" y="24365"/>
                    <a:pt x="6537" y="24831"/>
                  </a:cubicBezTo>
                  <a:cubicBezTo>
                    <a:pt x="4835" y="26986"/>
                    <a:pt x="7490" y="33499"/>
                    <a:pt x="7776" y="34213"/>
                  </a:cubicBezTo>
                  <a:cubicBezTo>
                    <a:pt x="8050" y="34928"/>
                    <a:pt x="7942" y="35261"/>
                    <a:pt x="7609" y="35475"/>
                  </a:cubicBezTo>
                  <a:cubicBezTo>
                    <a:pt x="7585" y="35491"/>
                    <a:pt x="7556" y="35499"/>
                    <a:pt x="7523" y="35499"/>
                  </a:cubicBezTo>
                  <a:cubicBezTo>
                    <a:pt x="7087" y="35499"/>
                    <a:pt x="5863" y="34198"/>
                    <a:pt x="4680" y="33225"/>
                  </a:cubicBezTo>
                  <a:cubicBezTo>
                    <a:pt x="3844" y="32537"/>
                    <a:pt x="2843" y="31875"/>
                    <a:pt x="2005" y="31875"/>
                  </a:cubicBezTo>
                  <a:cubicBezTo>
                    <a:pt x="1567" y="31875"/>
                    <a:pt x="1173" y="32056"/>
                    <a:pt x="870" y="32511"/>
                  </a:cubicBezTo>
                  <a:cubicBezTo>
                    <a:pt x="1" y="33844"/>
                    <a:pt x="227" y="38916"/>
                    <a:pt x="5918" y="46572"/>
                  </a:cubicBezTo>
                  <a:lnTo>
                    <a:pt x="8788" y="49941"/>
                  </a:lnTo>
                  <a:lnTo>
                    <a:pt x="13181" y="49215"/>
                  </a:lnTo>
                  <a:cubicBezTo>
                    <a:pt x="22480" y="47072"/>
                    <a:pt x="25945" y="43369"/>
                    <a:pt x="26135" y="41785"/>
                  </a:cubicBezTo>
                  <a:cubicBezTo>
                    <a:pt x="26326" y="40202"/>
                    <a:pt x="24421" y="39880"/>
                    <a:pt x="22778" y="39857"/>
                  </a:cubicBezTo>
                  <a:cubicBezTo>
                    <a:pt x="22692" y="39855"/>
                    <a:pt x="22605" y="39855"/>
                    <a:pt x="22518" y="39855"/>
                  </a:cubicBezTo>
                  <a:cubicBezTo>
                    <a:pt x="21719" y="39855"/>
                    <a:pt x="20878" y="39902"/>
                    <a:pt x="20227" y="39902"/>
                  </a:cubicBezTo>
                  <a:cubicBezTo>
                    <a:pt x="19590" y="39902"/>
                    <a:pt x="19137" y="39857"/>
                    <a:pt x="19087" y="39678"/>
                  </a:cubicBezTo>
                  <a:cubicBezTo>
                    <a:pt x="18979" y="39297"/>
                    <a:pt x="19110" y="38976"/>
                    <a:pt x="19777" y="38607"/>
                  </a:cubicBezTo>
                  <a:cubicBezTo>
                    <a:pt x="20456" y="38237"/>
                    <a:pt x="26695" y="35011"/>
                    <a:pt x="26802" y="32261"/>
                  </a:cubicBezTo>
                  <a:cubicBezTo>
                    <a:pt x="26897" y="29522"/>
                    <a:pt x="21123" y="29653"/>
                    <a:pt x="20325" y="29486"/>
                  </a:cubicBezTo>
                  <a:cubicBezTo>
                    <a:pt x="19527" y="29308"/>
                    <a:pt x="19849" y="28629"/>
                    <a:pt x="20230" y="28320"/>
                  </a:cubicBezTo>
                  <a:cubicBezTo>
                    <a:pt x="20611" y="28010"/>
                    <a:pt x="24873" y="24593"/>
                    <a:pt x="26861" y="23105"/>
                  </a:cubicBezTo>
                  <a:cubicBezTo>
                    <a:pt x="28862" y="21616"/>
                    <a:pt x="29743" y="20104"/>
                    <a:pt x="29028" y="18711"/>
                  </a:cubicBezTo>
                  <a:cubicBezTo>
                    <a:pt x="28685" y="18054"/>
                    <a:pt x="27918" y="17894"/>
                    <a:pt x="27086" y="17894"/>
                  </a:cubicBezTo>
                  <a:cubicBezTo>
                    <a:pt x="26298" y="17894"/>
                    <a:pt x="25451" y="18038"/>
                    <a:pt x="24850" y="18038"/>
                  </a:cubicBezTo>
                  <a:cubicBezTo>
                    <a:pt x="24787" y="18038"/>
                    <a:pt x="24728" y="18036"/>
                    <a:pt x="24671" y="18033"/>
                  </a:cubicBezTo>
                  <a:cubicBezTo>
                    <a:pt x="23492" y="17973"/>
                    <a:pt x="23849" y="16532"/>
                    <a:pt x="23849" y="16532"/>
                  </a:cubicBezTo>
                  <a:cubicBezTo>
                    <a:pt x="23849" y="16532"/>
                    <a:pt x="25552" y="13353"/>
                    <a:pt x="27802" y="7067"/>
                  </a:cubicBezTo>
                  <a:cubicBezTo>
                    <a:pt x="29989" y="969"/>
                    <a:pt x="27239" y="156"/>
                    <a:pt x="27083" y="115"/>
                  </a:cubicBezTo>
                  <a:lnTo>
                    <a:pt x="27083" y="115"/>
                  </a:lnTo>
                  <a:lnTo>
                    <a:pt x="27123" y="126"/>
                  </a:lnTo>
                  <a:cubicBezTo>
                    <a:pt x="27123" y="126"/>
                    <a:pt x="26880" y="1"/>
                    <a:pt x="26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6"/>
            <p:cNvGrpSpPr/>
            <p:nvPr/>
          </p:nvGrpSpPr>
          <p:grpSpPr>
            <a:xfrm>
              <a:off x="8104800" y="3249641"/>
              <a:ext cx="769215" cy="1547306"/>
              <a:chOff x="7838825" y="3250541"/>
              <a:chExt cx="769215" cy="1547306"/>
            </a:xfrm>
          </p:grpSpPr>
          <p:sp>
            <p:nvSpPr>
              <p:cNvPr id="128" name="Google Shape;128;p16"/>
              <p:cNvSpPr/>
              <p:nvPr/>
            </p:nvSpPr>
            <p:spPr>
              <a:xfrm>
                <a:off x="7984619" y="3250541"/>
                <a:ext cx="541287" cy="1547306"/>
              </a:xfrm>
              <a:custGeom>
                <a:rect b="b" l="l" r="r" t="t"/>
                <a:pathLst>
                  <a:path extrusionOk="0" h="43351" w="16087">
                    <a:moveTo>
                      <a:pt x="16086" y="0"/>
                    </a:moveTo>
                    <a:lnTo>
                      <a:pt x="16086" y="0"/>
                    </a:lnTo>
                    <a:cubicBezTo>
                      <a:pt x="16086" y="1"/>
                      <a:pt x="16074" y="49"/>
                      <a:pt x="16039" y="131"/>
                    </a:cubicBezTo>
                    <a:cubicBezTo>
                      <a:pt x="16003" y="226"/>
                      <a:pt x="15955" y="357"/>
                      <a:pt x="15896" y="524"/>
                    </a:cubicBezTo>
                    <a:cubicBezTo>
                      <a:pt x="15765" y="869"/>
                      <a:pt x="15586" y="1357"/>
                      <a:pt x="15348" y="2000"/>
                    </a:cubicBezTo>
                    <a:cubicBezTo>
                      <a:pt x="14872" y="3286"/>
                      <a:pt x="14193" y="5155"/>
                      <a:pt x="13348" y="7441"/>
                    </a:cubicBezTo>
                    <a:cubicBezTo>
                      <a:pt x="11657" y="12037"/>
                      <a:pt x="9288" y="18383"/>
                      <a:pt x="6657" y="25372"/>
                    </a:cubicBezTo>
                    <a:cubicBezTo>
                      <a:pt x="4037" y="32373"/>
                      <a:pt x="1680" y="38719"/>
                      <a:pt x="1" y="43315"/>
                    </a:cubicBezTo>
                    <a:lnTo>
                      <a:pt x="96" y="43351"/>
                    </a:lnTo>
                    <a:cubicBezTo>
                      <a:pt x="1787" y="38755"/>
                      <a:pt x="4156" y="32421"/>
                      <a:pt x="6788" y="25420"/>
                    </a:cubicBezTo>
                    <a:cubicBezTo>
                      <a:pt x="9419" y="18419"/>
                      <a:pt x="11776" y="12085"/>
                      <a:pt x="13443" y="7477"/>
                    </a:cubicBezTo>
                    <a:cubicBezTo>
                      <a:pt x="14277" y="5179"/>
                      <a:pt x="14943" y="3310"/>
                      <a:pt x="15396" y="2012"/>
                    </a:cubicBezTo>
                    <a:cubicBezTo>
                      <a:pt x="15622" y="1369"/>
                      <a:pt x="15801" y="869"/>
                      <a:pt x="15920" y="524"/>
                    </a:cubicBezTo>
                    <a:cubicBezTo>
                      <a:pt x="15979" y="357"/>
                      <a:pt x="16015" y="226"/>
                      <a:pt x="16051" y="143"/>
                    </a:cubicBezTo>
                    <a:cubicBezTo>
                      <a:pt x="16074" y="49"/>
                      <a:pt x="16086" y="1"/>
                      <a:pt x="160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8205784" y="3624492"/>
                <a:ext cx="96165" cy="272048"/>
              </a:xfrm>
              <a:custGeom>
                <a:rect b="b" l="l" r="r" t="t"/>
                <a:pathLst>
                  <a:path extrusionOk="0" h="7622" w="2858">
                    <a:moveTo>
                      <a:pt x="12" y="0"/>
                    </a:moveTo>
                    <a:lnTo>
                      <a:pt x="12" y="0"/>
                    </a:lnTo>
                    <a:cubicBezTo>
                      <a:pt x="0" y="12"/>
                      <a:pt x="36" y="120"/>
                      <a:pt x="107" y="310"/>
                    </a:cubicBezTo>
                    <a:cubicBezTo>
                      <a:pt x="191" y="536"/>
                      <a:pt x="286" y="810"/>
                      <a:pt x="405" y="1132"/>
                    </a:cubicBezTo>
                    <a:cubicBezTo>
                      <a:pt x="667" y="1858"/>
                      <a:pt x="1000" y="2798"/>
                      <a:pt x="1381" y="3834"/>
                    </a:cubicBezTo>
                    <a:cubicBezTo>
                      <a:pt x="1762" y="4894"/>
                      <a:pt x="2108" y="5846"/>
                      <a:pt x="2370" y="6537"/>
                    </a:cubicBezTo>
                    <a:cubicBezTo>
                      <a:pt x="2512" y="6882"/>
                      <a:pt x="2620" y="7156"/>
                      <a:pt x="2703" y="7335"/>
                    </a:cubicBezTo>
                    <a:cubicBezTo>
                      <a:pt x="2793" y="7516"/>
                      <a:pt x="2841" y="7621"/>
                      <a:pt x="2856" y="7621"/>
                    </a:cubicBezTo>
                    <a:cubicBezTo>
                      <a:pt x="2856" y="7621"/>
                      <a:pt x="2857" y="7621"/>
                      <a:pt x="2858" y="7620"/>
                    </a:cubicBezTo>
                    <a:cubicBezTo>
                      <a:pt x="2858" y="7620"/>
                      <a:pt x="2822" y="7513"/>
                      <a:pt x="2762" y="7323"/>
                    </a:cubicBezTo>
                    <a:cubicBezTo>
                      <a:pt x="2679" y="7097"/>
                      <a:pt x="2584" y="6823"/>
                      <a:pt x="2465" y="6501"/>
                    </a:cubicBezTo>
                    <a:cubicBezTo>
                      <a:pt x="2203" y="5775"/>
                      <a:pt x="1881" y="4834"/>
                      <a:pt x="1512" y="3787"/>
                    </a:cubicBezTo>
                    <a:cubicBezTo>
                      <a:pt x="1131" y="2727"/>
                      <a:pt x="774" y="1775"/>
                      <a:pt x="500" y="1096"/>
                    </a:cubicBezTo>
                    <a:cubicBezTo>
                      <a:pt x="357" y="751"/>
                      <a:pt x="238" y="477"/>
                      <a:pt x="155" y="298"/>
                    </a:cubicBezTo>
                    <a:cubicBezTo>
                      <a:pt x="72" y="108"/>
                      <a:pt x="24" y="0"/>
                      <a:pt x="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8315139" y="3770653"/>
                <a:ext cx="292901" cy="127172"/>
              </a:xfrm>
              <a:custGeom>
                <a:rect b="b" l="l" r="r" t="t"/>
                <a:pathLst>
                  <a:path extrusionOk="0" h="3563" w="8705">
                    <a:moveTo>
                      <a:pt x="8689" y="0"/>
                    </a:moveTo>
                    <a:cubicBezTo>
                      <a:pt x="8593" y="0"/>
                      <a:pt x="6674" y="761"/>
                      <a:pt x="4323" y="1716"/>
                    </a:cubicBezTo>
                    <a:cubicBezTo>
                      <a:pt x="1929" y="2704"/>
                      <a:pt x="1" y="3525"/>
                      <a:pt x="13" y="3561"/>
                    </a:cubicBezTo>
                    <a:cubicBezTo>
                      <a:pt x="13" y="3562"/>
                      <a:pt x="15" y="3562"/>
                      <a:pt x="17" y="3562"/>
                    </a:cubicBezTo>
                    <a:cubicBezTo>
                      <a:pt x="125" y="3562"/>
                      <a:pt x="2043" y="2813"/>
                      <a:pt x="4382" y="1847"/>
                    </a:cubicBezTo>
                    <a:cubicBezTo>
                      <a:pt x="6775" y="858"/>
                      <a:pt x="8704" y="37"/>
                      <a:pt x="8692" y="1"/>
                    </a:cubicBezTo>
                    <a:cubicBezTo>
                      <a:pt x="8692" y="0"/>
                      <a:pt x="8691" y="0"/>
                      <a:pt x="8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8163725" y="4231229"/>
                <a:ext cx="276044" cy="43902"/>
              </a:xfrm>
              <a:custGeom>
                <a:rect b="b" l="l" r="r" t="t"/>
                <a:pathLst>
                  <a:path extrusionOk="0" h="1230" w="8204">
                    <a:moveTo>
                      <a:pt x="8188" y="0"/>
                    </a:moveTo>
                    <a:cubicBezTo>
                      <a:pt x="8150" y="0"/>
                      <a:pt x="8046" y="22"/>
                      <a:pt x="7870" y="51"/>
                    </a:cubicBezTo>
                    <a:cubicBezTo>
                      <a:pt x="7644" y="99"/>
                      <a:pt x="7346" y="146"/>
                      <a:pt x="7001" y="218"/>
                    </a:cubicBezTo>
                    <a:cubicBezTo>
                      <a:pt x="6263" y="361"/>
                      <a:pt x="5239" y="539"/>
                      <a:pt x="4108" y="706"/>
                    </a:cubicBezTo>
                    <a:cubicBezTo>
                      <a:pt x="2977" y="885"/>
                      <a:pt x="1953" y="992"/>
                      <a:pt x="1203" y="1075"/>
                    </a:cubicBezTo>
                    <a:cubicBezTo>
                      <a:pt x="857" y="1111"/>
                      <a:pt x="560" y="1147"/>
                      <a:pt x="322" y="1170"/>
                    </a:cubicBezTo>
                    <a:cubicBezTo>
                      <a:pt x="107" y="1194"/>
                      <a:pt x="0" y="1218"/>
                      <a:pt x="0" y="1218"/>
                    </a:cubicBezTo>
                    <a:cubicBezTo>
                      <a:pt x="0" y="1230"/>
                      <a:pt x="119" y="1230"/>
                      <a:pt x="322" y="1230"/>
                    </a:cubicBezTo>
                    <a:cubicBezTo>
                      <a:pt x="536" y="1218"/>
                      <a:pt x="833" y="1194"/>
                      <a:pt x="1214" y="1170"/>
                    </a:cubicBezTo>
                    <a:cubicBezTo>
                      <a:pt x="1965" y="1123"/>
                      <a:pt x="3000" y="1016"/>
                      <a:pt x="4132" y="849"/>
                    </a:cubicBezTo>
                    <a:cubicBezTo>
                      <a:pt x="5263" y="682"/>
                      <a:pt x="6287" y="480"/>
                      <a:pt x="7025" y="313"/>
                    </a:cubicBezTo>
                    <a:cubicBezTo>
                      <a:pt x="7394" y="230"/>
                      <a:pt x="7680" y="158"/>
                      <a:pt x="7882" y="99"/>
                    </a:cubicBezTo>
                    <a:cubicBezTo>
                      <a:pt x="8096" y="51"/>
                      <a:pt x="8203" y="15"/>
                      <a:pt x="8203" y="4"/>
                    </a:cubicBezTo>
                    <a:cubicBezTo>
                      <a:pt x="8201" y="1"/>
                      <a:pt x="8196" y="0"/>
                      <a:pt x="8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8013085" y="4050732"/>
                <a:ext cx="153062" cy="221044"/>
              </a:xfrm>
              <a:custGeom>
                <a:rect b="b" l="l" r="r" t="t"/>
                <a:pathLst>
                  <a:path extrusionOk="0" h="6193" w="4549">
                    <a:moveTo>
                      <a:pt x="12" y="0"/>
                    </a:moveTo>
                    <a:cubicBezTo>
                      <a:pt x="0" y="12"/>
                      <a:pt x="60" y="108"/>
                      <a:pt x="167" y="262"/>
                    </a:cubicBezTo>
                    <a:cubicBezTo>
                      <a:pt x="286" y="441"/>
                      <a:pt x="453" y="667"/>
                      <a:pt x="631" y="941"/>
                    </a:cubicBezTo>
                    <a:cubicBezTo>
                      <a:pt x="1036" y="1513"/>
                      <a:pt x="1596" y="2286"/>
                      <a:pt x="2215" y="3144"/>
                    </a:cubicBezTo>
                    <a:cubicBezTo>
                      <a:pt x="2846" y="4001"/>
                      <a:pt x="3417" y="4763"/>
                      <a:pt x="3834" y="5323"/>
                    </a:cubicBezTo>
                    <a:cubicBezTo>
                      <a:pt x="4037" y="5573"/>
                      <a:pt x="4203" y="5787"/>
                      <a:pt x="4334" y="5965"/>
                    </a:cubicBezTo>
                    <a:cubicBezTo>
                      <a:pt x="4446" y="6110"/>
                      <a:pt x="4515" y="6193"/>
                      <a:pt x="4534" y="6193"/>
                    </a:cubicBezTo>
                    <a:cubicBezTo>
                      <a:pt x="4535" y="6193"/>
                      <a:pt x="4536" y="6192"/>
                      <a:pt x="4537" y="6192"/>
                    </a:cubicBezTo>
                    <a:cubicBezTo>
                      <a:pt x="4548" y="6192"/>
                      <a:pt x="4489" y="6096"/>
                      <a:pt x="4382" y="5930"/>
                    </a:cubicBezTo>
                    <a:cubicBezTo>
                      <a:pt x="4251" y="5751"/>
                      <a:pt x="4096" y="5525"/>
                      <a:pt x="3917" y="5263"/>
                    </a:cubicBezTo>
                    <a:cubicBezTo>
                      <a:pt x="3513" y="4691"/>
                      <a:pt x="2953" y="3918"/>
                      <a:pt x="2322" y="3060"/>
                    </a:cubicBezTo>
                    <a:cubicBezTo>
                      <a:pt x="1703" y="2203"/>
                      <a:pt x="1131" y="1441"/>
                      <a:pt x="715" y="881"/>
                    </a:cubicBezTo>
                    <a:cubicBezTo>
                      <a:pt x="512" y="631"/>
                      <a:pt x="346" y="405"/>
                      <a:pt x="203" y="227"/>
                    </a:cubicBezTo>
                    <a:cubicBezTo>
                      <a:pt x="84" y="84"/>
                      <a:pt x="12" y="0"/>
                      <a:pt x="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7838825" y="4365611"/>
                <a:ext cx="198318" cy="281364"/>
              </a:xfrm>
              <a:custGeom>
                <a:rect b="b" l="l" r="r" t="t"/>
                <a:pathLst>
                  <a:path extrusionOk="0" h="7883" w="5894">
                    <a:moveTo>
                      <a:pt x="14" y="0"/>
                    </a:moveTo>
                    <a:cubicBezTo>
                      <a:pt x="13" y="0"/>
                      <a:pt x="13" y="0"/>
                      <a:pt x="12" y="1"/>
                    </a:cubicBezTo>
                    <a:cubicBezTo>
                      <a:pt x="0" y="1"/>
                      <a:pt x="83" y="120"/>
                      <a:pt x="214" y="322"/>
                    </a:cubicBezTo>
                    <a:cubicBezTo>
                      <a:pt x="381" y="549"/>
                      <a:pt x="583" y="834"/>
                      <a:pt x="834" y="1180"/>
                    </a:cubicBezTo>
                    <a:cubicBezTo>
                      <a:pt x="1357" y="1906"/>
                      <a:pt x="2084" y="2894"/>
                      <a:pt x="2893" y="3978"/>
                    </a:cubicBezTo>
                    <a:cubicBezTo>
                      <a:pt x="3703" y="5073"/>
                      <a:pt x="4453" y="6049"/>
                      <a:pt x="4989" y="6752"/>
                    </a:cubicBezTo>
                    <a:cubicBezTo>
                      <a:pt x="5251" y="7097"/>
                      <a:pt x="5465" y="7371"/>
                      <a:pt x="5632" y="7585"/>
                    </a:cubicBezTo>
                    <a:cubicBezTo>
                      <a:pt x="5798" y="7776"/>
                      <a:pt x="5882" y="7883"/>
                      <a:pt x="5894" y="7883"/>
                    </a:cubicBezTo>
                    <a:cubicBezTo>
                      <a:pt x="5894" y="7871"/>
                      <a:pt x="5822" y="7764"/>
                      <a:pt x="5679" y="7549"/>
                    </a:cubicBezTo>
                    <a:cubicBezTo>
                      <a:pt x="5525" y="7335"/>
                      <a:pt x="5310" y="7038"/>
                      <a:pt x="5072" y="6692"/>
                    </a:cubicBezTo>
                    <a:cubicBezTo>
                      <a:pt x="4548" y="5978"/>
                      <a:pt x="3822" y="4990"/>
                      <a:pt x="3000" y="3894"/>
                    </a:cubicBezTo>
                    <a:cubicBezTo>
                      <a:pt x="2191" y="2811"/>
                      <a:pt x="1453" y="1834"/>
                      <a:pt x="917" y="1120"/>
                    </a:cubicBezTo>
                    <a:cubicBezTo>
                      <a:pt x="655" y="787"/>
                      <a:pt x="429" y="513"/>
                      <a:pt x="262" y="299"/>
                    </a:cubicBezTo>
                    <a:cubicBezTo>
                      <a:pt x="115" y="106"/>
                      <a:pt x="32" y="0"/>
                      <a:pt x="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8033913" y="4573448"/>
                <a:ext cx="348958" cy="65460"/>
              </a:xfrm>
              <a:custGeom>
                <a:rect b="b" l="l" r="r" t="t"/>
                <a:pathLst>
                  <a:path extrusionOk="0" h="1834" w="10371">
                    <a:moveTo>
                      <a:pt x="10371" y="0"/>
                    </a:moveTo>
                    <a:lnTo>
                      <a:pt x="10371" y="0"/>
                    </a:lnTo>
                    <a:cubicBezTo>
                      <a:pt x="10371" y="0"/>
                      <a:pt x="10228" y="24"/>
                      <a:pt x="9966" y="72"/>
                    </a:cubicBezTo>
                    <a:cubicBezTo>
                      <a:pt x="9680" y="131"/>
                      <a:pt x="9311" y="214"/>
                      <a:pt x="8859" y="310"/>
                    </a:cubicBezTo>
                    <a:cubicBezTo>
                      <a:pt x="7930" y="500"/>
                      <a:pt x="6632" y="762"/>
                      <a:pt x="5203" y="1012"/>
                    </a:cubicBezTo>
                    <a:cubicBezTo>
                      <a:pt x="3775" y="1262"/>
                      <a:pt x="2477" y="1465"/>
                      <a:pt x="1536" y="1596"/>
                    </a:cubicBezTo>
                    <a:cubicBezTo>
                      <a:pt x="1084" y="1655"/>
                      <a:pt x="703" y="1715"/>
                      <a:pt x="417" y="1750"/>
                    </a:cubicBezTo>
                    <a:cubicBezTo>
                      <a:pt x="155" y="1798"/>
                      <a:pt x="0" y="1822"/>
                      <a:pt x="12" y="1834"/>
                    </a:cubicBezTo>
                    <a:cubicBezTo>
                      <a:pt x="12" y="1834"/>
                      <a:pt x="155" y="1834"/>
                      <a:pt x="417" y="1810"/>
                    </a:cubicBezTo>
                    <a:cubicBezTo>
                      <a:pt x="691" y="1786"/>
                      <a:pt x="1072" y="1750"/>
                      <a:pt x="1548" y="1691"/>
                    </a:cubicBezTo>
                    <a:cubicBezTo>
                      <a:pt x="2489" y="1584"/>
                      <a:pt x="3799" y="1405"/>
                      <a:pt x="5227" y="1155"/>
                    </a:cubicBezTo>
                    <a:cubicBezTo>
                      <a:pt x="6668" y="893"/>
                      <a:pt x="7954" y="619"/>
                      <a:pt x="8882" y="405"/>
                    </a:cubicBezTo>
                    <a:cubicBezTo>
                      <a:pt x="9347" y="298"/>
                      <a:pt x="9716" y="202"/>
                      <a:pt x="9978" y="131"/>
                    </a:cubicBezTo>
                    <a:cubicBezTo>
                      <a:pt x="10228" y="60"/>
                      <a:pt x="10371" y="12"/>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 name="Google Shape;135;p16"/>
          <p:cNvSpPr/>
          <p:nvPr/>
        </p:nvSpPr>
        <p:spPr>
          <a:xfrm>
            <a:off x="1015007" y="3340077"/>
            <a:ext cx="311710" cy="330655"/>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4434971" y="25686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6102328" y="1321969"/>
            <a:ext cx="62921" cy="66745"/>
          </a:xfrm>
          <a:custGeom>
            <a:rect b="b" l="l" r="r" t="t"/>
            <a:pathLst>
              <a:path extrusionOk="0" h="1870" w="1870">
                <a:moveTo>
                  <a:pt x="929" y="0"/>
                </a:moveTo>
                <a:lnTo>
                  <a:pt x="608" y="607"/>
                </a:lnTo>
                <a:lnTo>
                  <a:pt x="1" y="941"/>
                </a:lnTo>
                <a:lnTo>
                  <a:pt x="608" y="1262"/>
                </a:lnTo>
                <a:lnTo>
                  <a:pt x="929" y="1869"/>
                </a:lnTo>
                <a:lnTo>
                  <a:pt x="1263" y="1262"/>
                </a:lnTo>
                <a:lnTo>
                  <a:pt x="1870" y="941"/>
                </a:lnTo>
                <a:lnTo>
                  <a:pt x="1263" y="607"/>
                </a:lnTo>
                <a:lnTo>
                  <a:pt x="9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6447309" y="1179167"/>
            <a:ext cx="62517" cy="66745"/>
          </a:xfrm>
          <a:custGeom>
            <a:rect b="b" l="l" r="r" t="t"/>
            <a:pathLst>
              <a:path extrusionOk="0" h="1870" w="1858">
                <a:moveTo>
                  <a:pt x="929" y="0"/>
                </a:moveTo>
                <a:lnTo>
                  <a:pt x="596" y="608"/>
                </a:lnTo>
                <a:lnTo>
                  <a:pt x="0" y="941"/>
                </a:lnTo>
                <a:lnTo>
                  <a:pt x="596" y="1262"/>
                </a:lnTo>
                <a:lnTo>
                  <a:pt x="929" y="1870"/>
                </a:lnTo>
                <a:lnTo>
                  <a:pt x="1262" y="1262"/>
                </a:lnTo>
                <a:lnTo>
                  <a:pt x="1858" y="941"/>
                </a:lnTo>
                <a:lnTo>
                  <a:pt x="1262" y="608"/>
                </a:lnTo>
                <a:lnTo>
                  <a:pt x="9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339743" y="301440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6723129" y="1922559"/>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8034426" y="2721347"/>
            <a:ext cx="311724" cy="293052"/>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6676350" y="384775"/>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7598718" y="522478"/>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1818" name="Shape 1818"/>
        <p:cNvGrpSpPr/>
        <p:nvPr/>
      </p:nvGrpSpPr>
      <p:grpSpPr>
        <a:xfrm>
          <a:off x="0" y="0"/>
          <a:ext cx="0" cy="0"/>
          <a:chOff x="0" y="0"/>
          <a:chExt cx="0" cy="0"/>
        </a:xfrm>
      </p:grpSpPr>
      <p:sp>
        <p:nvSpPr>
          <p:cNvPr id="1819" name="Google Shape;1819;p147"/>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820" name="Google Shape;1820;p147"/>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821" name="Google Shape;1821;p147"/>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822" name="Google Shape;1822;p147"/>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823" name="Google Shape;1823;p147"/>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824" name="Google Shape;1824;p147"/>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825" name="Google Shape;1825;p147"/>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826" name="Google Shape;1826;p147"/>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827" name="Google Shape;1827;p147"/>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828" name="Google Shape;1828;p147"/>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829" name="Google Shape;1829;p147"/>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830" name="Google Shape;1830;p147"/>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1831" name="Google Shape;1831;p147"/>
          <p:cNvGrpSpPr/>
          <p:nvPr/>
        </p:nvGrpSpPr>
        <p:grpSpPr>
          <a:xfrm>
            <a:off x="76200" y="76200"/>
            <a:ext cx="8991600" cy="4991100"/>
            <a:chOff x="76200" y="76200"/>
            <a:chExt cx="8991600" cy="4991100"/>
          </a:xfrm>
        </p:grpSpPr>
        <p:sp>
          <p:nvSpPr>
            <p:cNvPr id="1832" name="Google Shape;1832;p14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3" name="Google Shape;1833;p14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4" name="Google Shape;1834;p14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5" name="Google Shape;1835;p14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836" name="Google Shape;1836;p147"/>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1837" name="Shape 1837"/>
        <p:cNvGrpSpPr/>
        <p:nvPr/>
      </p:nvGrpSpPr>
      <p:grpSpPr>
        <a:xfrm>
          <a:off x="0" y="0"/>
          <a:ext cx="0" cy="0"/>
          <a:chOff x="0" y="0"/>
          <a:chExt cx="0" cy="0"/>
        </a:xfrm>
      </p:grpSpPr>
      <p:sp>
        <p:nvSpPr>
          <p:cNvPr id="1838" name="Google Shape;1838;p148"/>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839" name="Google Shape;1839;p148"/>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840" name="Google Shape;1840;p148"/>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841" name="Google Shape;1841;p148"/>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842" name="Google Shape;1842;p148"/>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843" name="Google Shape;1843;p148"/>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844" name="Google Shape;1844;p148"/>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845" name="Google Shape;1845;p148"/>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1846" name="Google Shape;1846;p148"/>
          <p:cNvGrpSpPr/>
          <p:nvPr/>
        </p:nvGrpSpPr>
        <p:grpSpPr>
          <a:xfrm>
            <a:off x="76200" y="76200"/>
            <a:ext cx="8991600" cy="4991100"/>
            <a:chOff x="76200" y="76200"/>
            <a:chExt cx="8991600" cy="4991100"/>
          </a:xfrm>
        </p:grpSpPr>
        <p:sp>
          <p:nvSpPr>
            <p:cNvPr id="1847" name="Google Shape;1847;p14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4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4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4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1" name="Google Shape;1851;p148"/>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1852" name="Shape 1852"/>
        <p:cNvGrpSpPr/>
        <p:nvPr/>
      </p:nvGrpSpPr>
      <p:grpSpPr>
        <a:xfrm>
          <a:off x="0" y="0"/>
          <a:ext cx="0" cy="0"/>
          <a:chOff x="0" y="0"/>
          <a:chExt cx="0" cy="0"/>
        </a:xfrm>
      </p:grpSpPr>
      <p:sp>
        <p:nvSpPr>
          <p:cNvPr id="1853" name="Google Shape;1853;p149"/>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54" name="Google Shape;1854;p149"/>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55" name="Google Shape;1855;p149"/>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856" name="Google Shape;1856;p149"/>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1857" name="Google Shape;1857;p149"/>
          <p:cNvGrpSpPr/>
          <p:nvPr/>
        </p:nvGrpSpPr>
        <p:grpSpPr>
          <a:xfrm>
            <a:off x="76200" y="76200"/>
            <a:ext cx="8991600" cy="4991100"/>
            <a:chOff x="76200" y="76200"/>
            <a:chExt cx="8991600" cy="4991100"/>
          </a:xfrm>
        </p:grpSpPr>
        <p:sp>
          <p:nvSpPr>
            <p:cNvPr id="1858" name="Google Shape;1858;p14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59" name="Google Shape;1859;p14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60" name="Google Shape;1860;p14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61" name="Google Shape;1861;p14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862" name="Google Shape;1862;p149"/>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1863" name="Google Shape;1863;p149"/>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64" name="Google Shape;1864;p149"/>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65" name="Google Shape;1865;p149"/>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866" name="Google Shape;1866;p149"/>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1867" name="Shape 1867"/>
        <p:cNvGrpSpPr/>
        <p:nvPr/>
      </p:nvGrpSpPr>
      <p:grpSpPr>
        <a:xfrm>
          <a:off x="0" y="0"/>
          <a:ext cx="0" cy="0"/>
          <a:chOff x="0" y="0"/>
          <a:chExt cx="0" cy="0"/>
        </a:xfrm>
      </p:grpSpPr>
      <p:sp>
        <p:nvSpPr>
          <p:cNvPr id="1868" name="Google Shape;1868;p150"/>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869" name="Google Shape;1869;p150"/>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1870" name="Google Shape;1870;p150"/>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1871" name="Google Shape;1871;p150"/>
          <p:cNvGrpSpPr/>
          <p:nvPr/>
        </p:nvGrpSpPr>
        <p:grpSpPr>
          <a:xfrm>
            <a:off x="76200" y="76200"/>
            <a:ext cx="8991600" cy="4991100"/>
            <a:chOff x="76200" y="76200"/>
            <a:chExt cx="8991600" cy="4991100"/>
          </a:xfrm>
        </p:grpSpPr>
        <p:sp>
          <p:nvSpPr>
            <p:cNvPr id="1872" name="Google Shape;1872;p15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5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5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5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9" name="Shape 1879"/>
        <p:cNvGrpSpPr/>
        <p:nvPr/>
      </p:nvGrpSpPr>
      <p:grpSpPr>
        <a:xfrm>
          <a:off x="0" y="0"/>
          <a:ext cx="0" cy="0"/>
          <a:chOff x="0" y="0"/>
          <a:chExt cx="0" cy="0"/>
        </a:xfrm>
      </p:grpSpPr>
      <p:sp>
        <p:nvSpPr>
          <p:cNvPr id="1880" name="Google Shape;1880;p152"/>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881" name="Google Shape;1881;p152"/>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1882" name="Google Shape;1882;p152"/>
          <p:cNvGrpSpPr/>
          <p:nvPr/>
        </p:nvGrpSpPr>
        <p:grpSpPr>
          <a:xfrm>
            <a:off x="76200" y="76200"/>
            <a:ext cx="8991600" cy="4991100"/>
            <a:chOff x="76200" y="76200"/>
            <a:chExt cx="8991600" cy="4991100"/>
          </a:xfrm>
        </p:grpSpPr>
        <p:sp>
          <p:nvSpPr>
            <p:cNvPr id="1883" name="Google Shape;1883;p15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5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5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87" name="Shape 1887"/>
        <p:cNvGrpSpPr/>
        <p:nvPr/>
      </p:nvGrpSpPr>
      <p:grpSpPr>
        <a:xfrm>
          <a:off x="0" y="0"/>
          <a:ext cx="0" cy="0"/>
          <a:chOff x="0" y="0"/>
          <a:chExt cx="0" cy="0"/>
        </a:xfrm>
      </p:grpSpPr>
      <p:sp>
        <p:nvSpPr>
          <p:cNvPr id="1888" name="Google Shape;1888;p153"/>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89" name="Google Shape;1889;p153"/>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0" name="Google Shape;1890;p153"/>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1891" name="Google Shape;1891;p153"/>
          <p:cNvGrpSpPr/>
          <p:nvPr/>
        </p:nvGrpSpPr>
        <p:grpSpPr>
          <a:xfrm>
            <a:off x="76200" y="76200"/>
            <a:ext cx="8991600" cy="4991100"/>
            <a:chOff x="76200" y="76200"/>
            <a:chExt cx="8991600" cy="4991100"/>
          </a:xfrm>
        </p:grpSpPr>
        <p:sp>
          <p:nvSpPr>
            <p:cNvPr id="1892" name="Google Shape;1892;p15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5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5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5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6" name="Shape 1896"/>
        <p:cNvGrpSpPr/>
        <p:nvPr/>
      </p:nvGrpSpPr>
      <p:grpSpPr>
        <a:xfrm>
          <a:off x="0" y="0"/>
          <a:ext cx="0" cy="0"/>
          <a:chOff x="0" y="0"/>
          <a:chExt cx="0" cy="0"/>
        </a:xfrm>
      </p:grpSpPr>
      <p:sp>
        <p:nvSpPr>
          <p:cNvPr id="1897" name="Google Shape;1897;p154"/>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898" name="Google Shape;1898;p154"/>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899" name="Google Shape;1899;p154"/>
          <p:cNvGrpSpPr/>
          <p:nvPr/>
        </p:nvGrpSpPr>
        <p:grpSpPr>
          <a:xfrm>
            <a:off x="76200" y="76200"/>
            <a:ext cx="8991600" cy="4991100"/>
            <a:chOff x="76200" y="76200"/>
            <a:chExt cx="8991600" cy="4991100"/>
          </a:xfrm>
        </p:grpSpPr>
        <p:sp>
          <p:nvSpPr>
            <p:cNvPr id="1900" name="Google Shape;1900;p15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5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5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5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04" name="Shape 1904"/>
        <p:cNvGrpSpPr/>
        <p:nvPr/>
      </p:nvGrpSpPr>
      <p:grpSpPr>
        <a:xfrm>
          <a:off x="0" y="0"/>
          <a:ext cx="0" cy="0"/>
          <a:chOff x="0" y="0"/>
          <a:chExt cx="0" cy="0"/>
        </a:xfrm>
      </p:grpSpPr>
      <p:sp>
        <p:nvSpPr>
          <p:cNvPr id="1905" name="Google Shape;1905;p155"/>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1906" name="Google Shape;1906;p155"/>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1907" name="Google Shape;1907;p155"/>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1908" name="Google Shape;1908;p155"/>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1909" name="Google Shape;1909;p155"/>
          <p:cNvGrpSpPr/>
          <p:nvPr/>
        </p:nvGrpSpPr>
        <p:grpSpPr>
          <a:xfrm>
            <a:off x="76200" y="76200"/>
            <a:ext cx="8991600" cy="4991100"/>
            <a:chOff x="76200" y="76200"/>
            <a:chExt cx="8991600" cy="4991100"/>
          </a:xfrm>
        </p:grpSpPr>
        <p:sp>
          <p:nvSpPr>
            <p:cNvPr id="1910" name="Google Shape;1910;p15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5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5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5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15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5" name="Shape 1915"/>
        <p:cNvGrpSpPr/>
        <p:nvPr/>
      </p:nvGrpSpPr>
      <p:grpSpPr>
        <a:xfrm>
          <a:off x="0" y="0"/>
          <a:ext cx="0" cy="0"/>
          <a:chOff x="0" y="0"/>
          <a:chExt cx="0" cy="0"/>
        </a:xfrm>
      </p:grpSpPr>
      <p:grpSp>
        <p:nvGrpSpPr>
          <p:cNvPr id="1916" name="Google Shape;1916;p156"/>
          <p:cNvGrpSpPr/>
          <p:nvPr/>
        </p:nvGrpSpPr>
        <p:grpSpPr>
          <a:xfrm>
            <a:off x="76200" y="76200"/>
            <a:ext cx="8991600" cy="4991100"/>
            <a:chOff x="76200" y="76200"/>
            <a:chExt cx="8991600" cy="4991100"/>
          </a:xfrm>
        </p:grpSpPr>
        <p:sp>
          <p:nvSpPr>
            <p:cNvPr id="1917" name="Google Shape;1917;p15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5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5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5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15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922" name="Shape 1922"/>
        <p:cNvGrpSpPr/>
        <p:nvPr/>
      </p:nvGrpSpPr>
      <p:grpSpPr>
        <a:xfrm>
          <a:off x="0" y="0"/>
          <a:ext cx="0" cy="0"/>
          <a:chOff x="0" y="0"/>
          <a:chExt cx="0" cy="0"/>
        </a:xfrm>
      </p:grpSpPr>
      <p:grpSp>
        <p:nvGrpSpPr>
          <p:cNvPr id="1923" name="Google Shape;1923;p157"/>
          <p:cNvGrpSpPr/>
          <p:nvPr/>
        </p:nvGrpSpPr>
        <p:grpSpPr>
          <a:xfrm>
            <a:off x="76200" y="76200"/>
            <a:ext cx="8991600" cy="4991100"/>
            <a:chOff x="76200" y="76200"/>
            <a:chExt cx="8991600" cy="4991100"/>
          </a:xfrm>
        </p:grpSpPr>
        <p:sp>
          <p:nvSpPr>
            <p:cNvPr id="1924" name="Google Shape;1924;p15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5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5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5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8" name="Google Shape;1928;p157"/>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1929" name="Google Shape;1929;p157"/>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noFill/>
      </p:bgPr>
    </p:bg>
    <p:spTree>
      <p:nvGrpSpPr>
        <p:cNvPr id="144" name="Shape 144"/>
        <p:cNvGrpSpPr/>
        <p:nvPr/>
      </p:nvGrpSpPr>
      <p:grpSpPr>
        <a:xfrm>
          <a:off x="0" y="0"/>
          <a:ext cx="0" cy="0"/>
          <a:chOff x="0" y="0"/>
          <a:chExt cx="0" cy="0"/>
        </a:xfrm>
      </p:grpSpPr>
      <p:sp>
        <p:nvSpPr>
          <p:cNvPr id="145" name="Google Shape;145;p17"/>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txBox="1"/>
          <p:nvPr>
            <p:ph type="title"/>
          </p:nvPr>
        </p:nvSpPr>
        <p:spPr>
          <a:xfrm>
            <a:off x="720000" y="540000"/>
            <a:ext cx="3380400" cy="1236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17"/>
          <p:cNvSpPr txBox="1"/>
          <p:nvPr>
            <p:ph idx="2" type="title"/>
          </p:nvPr>
        </p:nvSpPr>
        <p:spPr>
          <a:xfrm>
            <a:off x="4864725" y="887245"/>
            <a:ext cx="2973000" cy="4299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17"/>
          <p:cNvSpPr/>
          <p:nvPr/>
        </p:nvSpPr>
        <p:spPr>
          <a:xfrm>
            <a:off x="1015007" y="3340077"/>
            <a:ext cx="311710" cy="330655"/>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4434971" y="25686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6102328" y="1321969"/>
            <a:ext cx="62921" cy="66745"/>
          </a:xfrm>
          <a:custGeom>
            <a:rect b="b" l="l" r="r" t="t"/>
            <a:pathLst>
              <a:path extrusionOk="0" h="1870" w="1870">
                <a:moveTo>
                  <a:pt x="929" y="0"/>
                </a:moveTo>
                <a:lnTo>
                  <a:pt x="608" y="607"/>
                </a:lnTo>
                <a:lnTo>
                  <a:pt x="1" y="941"/>
                </a:lnTo>
                <a:lnTo>
                  <a:pt x="608" y="1262"/>
                </a:lnTo>
                <a:lnTo>
                  <a:pt x="929" y="1869"/>
                </a:lnTo>
                <a:lnTo>
                  <a:pt x="1263" y="1262"/>
                </a:lnTo>
                <a:lnTo>
                  <a:pt x="1870" y="941"/>
                </a:lnTo>
                <a:lnTo>
                  <a:pt x="1263" y="607"/>
                </a:lnTo>
                <a:lnTo>
                  <a:pt x="9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6447309" y="1179167"/>
            <a:ext cx="62517" cy="66745"/>
          </a:xfrm>
          <a:custGeom>
            <a:rect b="b" l="l" r="r" t="t"/>
            <a:pathLst>
              <a:path extrusionOk="0" h="1870" w="1858">
                <a:moveTo>
                  <a:pt x="929" y="0"/>
                </a:moveTo>
                <a:lnTo>
                  <a:pt x="596" y="608"/>
                </a:lnTo>
                <a:lnTo>
                  <a:pt x="0" y="941"/>
                </a:lnTo>
                <a:lnTo>
                  <a:pt x="596" y="1262"/>
                </a:lnTo>
                <a:lnTo>
                  <a:pt x="929" y="1870"/>
                </a:lnTo>
                <a:lnTo>
                  <a:pt x="1262" y="1262"/>
                </a:lnTo>
                <a:lnTo>
                  <a:pt x="1858" y="941"/>
                </a:lnTo>
                <a:lnTo>
                  <a:pt x="1262" y="608"/>
                </a:lnTo>
                <a:lnTo>
                  <a:pt x="9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339743" y="301440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2485829" y="37302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8540251" y="2400622"/>
            <a:ext cx="311724" cy="293052"/>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8359650" y="422400"/>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7598718" y="522478"/>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txBox="1"/>
          <p:nvPr>
            <p:ph idx="1" type="subTitle"/>
          </p:nvPr>
        </p:nvSpPr>
        <p:spPr>
          <a:xfrm>
            <a:off x="4864725" y="1291050"/>
            <a:ext cx="2588400" cy="81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 name="Google Shape;159;p17"/>
          <p:cNvSpPr txBox="1"/>
          <p:nvPr>
            <p:ph idx="3" type="title"/>
          </p:nvPr>
        </p:nvSpPr>
        <p:spPr>
          <a:xfrm>
            <a:off x="4864725" y="2847088"/>
            <a:ext cx="2973000" cy="6786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7"/>
          <p:cNvSpPr txBox="1"/>
          <p:nvPr>
            <p:ph idx="4" type="subTitle"/>
          </p:nvPr>
        </p:nvSpPr>
        <p:spPr>
          <a:xfrm>
            <a:off x="4864725" y="3252425"/>
            <a:ext cx="2588400" cy="81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930" name="Shape 1930"/>
        <p:cNvGrpSpPr/>
        <p:nvPr/>
      </p:nvGrpSpPr>
      <p:grpSpPr>
        <a:xfrm>
          <a:off x="0" y="0"/>
          <a:ext cx="0" cy="0"/>
          <a:chOff x="0" y="0"/>
          <a:chExt cx="0" cy="0"/>
        </a:xfrm>
      </p:grpSpPr>
      <p:sp>
        <p:nvSpPr>
          <p:cNvPr id="1931" name="Google Shape;1931;p158"/>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1932" name="Google Shape;1932;p158"/>
          <p:cNvGrpSpPr/>
          <p:nvPr/>
        </p:nvGrpSpPr>
        <p:grpSpPr>
          <a:xfrm>
            <a:off x="76200" y="76200"/>
            <a:ext cx="8991600" cy="4991100"/>
            <a:chOff x="76200" y="76200"/>
            <a:chExt cx="8991600" cy="4991100"/>
          </a:xfrm>
        </p:grpSpPr>
        <p:sp>
          <p:nvSpPr>
            <p:cNvPr id="1933" name="Google Shape;1933;p158"/>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58"/>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8"/>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58"/>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37" name="Shape 1937"/>
        <p:cNvGrpSpPr/>
        <p:nvPr/>
      </p:nvGrpSpPr>
      <p:grpSpPr>
        <a:xfrm>
          <a:off x="0" y="0"/>
          <a:ext cx="0" cy="0"/>
          <a:chOff x="0" y="0"/>
          <a:chExt cx="0" cy="0"/>
        </a:xfrm>
      </p:grpSpPr>
      <p:grpSp>
        <p:nvGrpSpPr>
          <p:cNvPr id="1938" name="Google Shape;1938;p159"/>
          <p:cNvGrpSpPr/>
          <p:nvPr/>
        </p:nvGrpSpPr>
        <p:grpSpPr>
          <a:xfrm>
            <a:off x="76200" y="76200"/>
            <a:ext cx="8991600" cy="4991100"/>
            <a:chOff x="76200" y="76200"/>
            <a:chExt cx="8991600" cy="4991100"/>
          </a:xfrm>
        </p:grpSpPr>
        <p:sp>
          <p:nvSpPr>
            <p:cNvPr id="1939" name="Google Shape;1939;p15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5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5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5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3" name="Google Shape;1943;p159"/>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44" name="Google Shape;1944;p159"/>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5" name="Google Shape;1945;p159"/>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6" name="Shape 1946"/>
        <p:cNvGrpSpPr/>
        <p:nvPr/>
      </p:nvGrpSpPr>
      <p:grpSpPr>
        <a:xfrm>
          <a:off x="0" y="0"/>
          <a:ext cx="0" cy="0"/>
          <a:chOff x="0" y="0"/>
          <a:chExt cx="0" cy="0"/>
        </a:xfrm>
      </p:grpSpPr>
      <p:grpSp>
        <p:nvGrpSpPr>
          <p:cNvPr id="1947" name="Google Shape;1947;p160"/>
          <p:cNvGrpSpPr/>
          <p:nvPr/>
        </p:nvGrpSpPr>
        <p:grpSpPr>
          <a:xfrm>
            <a:off x="76200" y="76200"/>
            <a:ext cx="8991600" cy="4991100"/>
            <a:chOff x="76200" y="76200"/>
            <a:chExt cx="8991600" cy="4991100"/>
          </a:xfrm>
        </p:grpSpPr>
        <p:sp>
          <p:nvSpPr>
            <p:cNvPr id="1948" name="Google Shape;1948;p16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16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3" name="Shape 1953"/>
        <p:cNvGrpSpPr/>
        <p:nvPr/>
      </p:nvGrpSpPr>
      <p:grpSpPr>
        <a:xfrm>
          <a:off x="0" y="0"/>
          <a:ext cx="0" cy="0"/>
          <a:chOff x="0" y="0"/>
          <a:chExt cx="0" cy="0"/>
        </a:xfrm>
      </p:grpSpPr>
      <p:grpSp>
        <p:nvGrpSpPr>
          <p:cNvPr id="1954" name="Google Shape;1954;p161"/>
          <p:cNvGrpSpPr/>
          <p:nvPr/>
        </p:nvGrpSpPr>
        <p:grpSpPr>
          <a:xfrm>
            <a:off x="76200" y="76200"/>
            <a:ext cx="8991600" cy="4991100"/>
            <a:chOff x="76200" y="76200"/>
            <a:chExt cx="8991600" cy="4991100"/>
          </a:xfrm>
        </p:grpSpPr>
        <p:sp>
          <p:nvSpPr>
            <p:cNvPr id="1955" name="Google Shape;1955;p16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9" name="Google Shape;1959;p161"/>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60" name="Google Shape;1960;p161"/>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61" name="Shape 1961"/>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1962" name="Shape 1962"/>
        <p:cNvGrpSpPr/>
        <p:nvPr/>
      </p:nvGrpSpPr>
      <p:grpSpPr>
        <a:xfrm>
          <a:off x="0" y="0"/>
          <a:ext cx="0" cy="0"/>
          <a:chOff x="0" y="0"/>
          <a:chExt cx="0" cy="0"/>
        </a:xfrm>
      </p:grpSpPr>
      <p:sp>
        <p:nvSpPr>
          <p:cNvPr id="1963" name="Google Shape;1963;p163"/>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1964" name="Google Shape;1964;p163"/>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1965" name="Google Shape;1965;p163"/>
          <p:cNvGrpSpPr/>
          <p:nvPr/>
        </p:nvGrpSpPr>
        <p:grpSpPr>
          <a:xfrm>
            <a:off x="76200" y="76200"/>
            <a:ext cx="8991600" cy="4991100"/>
            <a:chOff x="76200" y="76200"/>
            <a:chExt cx="8991600" cy="4991100"/>
          </a:xfrm>
        </p:grpSpPr>
        <p:sp>
          <p:nvSpPr>
            <p:cNvPr id="1966" name="Google Shape;1966;p16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67" name="Google Shape;1967;p16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68" name="Google Shape;1968;p16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69" name="Google Shape;1969;p16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1970" name="Shape 1970"/>
        <p:cNvGrpSpPr/>
        <p:nvPr/>
      </p:nvGrpSpPr>
      <p:grpSpPr>
        <a:xfrm>
          <a:off x="0" y="0"/>
          <a:ext cx="0" cy="0"/>
          <a:chOff x="0" y="0"/>
          <a:chExt cx="0" cy="0"/>
        </a:xfrm>
      </p:grpSpPr>
      <p:sp>
        <p:nvSpPr>
          <p:cNvPr id="1971" name="Google Shape;1971;p164"/>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72" name="Google Shape;1972;p164"/>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73" name="Google Shape;1973;p164"/>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74" name="Google Shape;1974;p164"/>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75" name="Google Shape;1975;p164"/>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76" name="Google Shape;1976;p164"/>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77" name="Google Shape;1977;p164"/>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78" name="Google Shape;1978;p164"/>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79" name="Google Shape;1979;p164"/>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80" name="Google Shape;1980;p164"/>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81" name="Google Shape;1981;p164"/>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82" name="Google Shape;1982;p164"/>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983" name="Google Shape;1983;p164"/>
          <p:cNvGrpSpPr/>
          <p:nvPr/>
        </p:nvGrpSpPr>
        <p:grpSpPr>
          <a:xfrm>
            <a:off x="76200" y="76200"/>
            <a:ext cx="8991600" cy="4991100"/>
            <a:chOff x="76200" y="76200"/>
            <a:chExt cx="8991600" cy="4991100"/>
          </a:xfrm>
        </p:grpSpPr>
        <p:sp>
          <p:nvSpPr>
            <p:cNvPr id="1984" name="Google Shape;1984;p16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1988" name="Shape 1988"/>
        <p:cNvGrpSpPr/>
        <p:nvPr/>
      </p:nvGrpSpPr>
      <p:grpSpPr>
        <a:xfrm>
          <a:off x="0" y="0"/>
          <a:ext cx="0" cy="0"/>
          <a:chOff x="0" y="0"/>
          <a:chExt cx="0" cy="0"/>
        </a:xfrm>
      </p:grpSpPr>
      <p:sp>
        <p:nvSpPr>
          <p:cNvPr id="1989" name="Google Shape;1989;p165"/>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990" name="Google Shape;1990;p165"/>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991" name="Google Shape;1991;p165"/>
          <p:cNvGrpSpPr/>
          <p:nvPr/>
        </p:nvGrpSpPr>
        <p:grpSpPr>
          <a:xfrm>
            <a:off x="76200" y="76200"/>
            <a:ext cx="8991600" cy="4991100"/>
            <a:chOff x="76200" y="76200"/>
            <a:chExt cx="8991600" cy="4991100"/>
          </a:xfrm>
        </p:grpSpPr>
        <p:sp>
          <p:nvSpPr>
            <p:cNvPr id="1992" name="Google Shape;1992;p16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165"/>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1997" name="Shape 1997"/>
        <p:cNvGrpSpPr/>
        <p:nvPr/>
      </p:nvGrpSpPr>
      <p:grpSpPr>
        <a:xfrm>
          <a:off x="0" y="0"/>
          <a:ext cx="0" cy="0"/>
          <a:chOff x="0" y="0"/>
          <a:chExt cx="0" cy="0"/>
        </a:xfrm>
      </p:grpSpPr>
      <p:sp>
        <p:nvSpPr>
          <p:cNvPr id="1998" name="Google Shape;1998;p166"/>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999" name="Google Shape;1999;p166"/>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000" name="Google Shape;2000;p166"/>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001" name="Google Shape;2001;p166"/>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002" name="Google Shape;2002;p166"/>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003" name="Google Shape;2003;p166"/>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2004" name="Google Shape;2004;p166"/>
          <p:cNvGrpSpPr/>
          <p:nvPr/>
        </p:nvGrpSpPr>
        <p:grpSpPr>
          <a:xfrm>
            <a:off x="76200" y="76200"/>
            <a:ext cx="8991600" cy="4991100"/>
            <a:chOff x="76200" y="76200"/>
            <a:chExt cx="8991600" cy="4991100"/>
          </a:xfrm>
        </p:grpSpPr>
        <p:sp>
          <p:nvSpPr>
            <p:cNvPr id="2005" name="Google Shape;2005;p16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06" name="Google Shape;2006;p16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07" name="Google Shape;2007;p16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08" name="Google Shape;2008;p16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009" name="Google Shape;2009;p166"/>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2010" name="Shape 2010"/>
        <p:cNvGrpSpPr/>
        <p:nvPr/>
      </p:nvGrpSpPr>
      <p:grpSpPr>
        <a:xfrm>
          <a:off x="0" y="0"/>
          <a:ext cx="0" cy="0"/>
          <a:chOff x="0" y="0"/>
          <a:chExt cx="0" cy="0"/>
        </a:xfrm>
      </p:grpSpPr>
      <p:sp>
        <p:nvSpPr>
          <p:cNvPr id="2011" name="Google Shape;2011;p167"/>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2012" name="Google Shape;2012;p167"/>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2013" name="Google Shape;2013;p167"/>
          <p:cNvGrpSpPr/>
          <p:nvPr/>
        </p:nvGrpSpPr>
        <p:grpSpPr>
          <a:xfrm>
            <a:off x="76200" y="76200"/>
            <a:ext cx="8991600" cy="4991100"/>
            <a:chOff x="76200" y="76200"/>
            <a:chExt cx="8991600" cy="4991100"/>
          </a:xfrm>
        </p:grpSpPr>
        <p:sp>
          <p:nvSpPr>
            <p:cNvPr id="2014" name="Google Shape;2014;p16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15" name="Google Shape;2015;p16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16" name="Google Shape;2016;p16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17" name="Google Shape;2017;p16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18"/>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txBox="1"/>
          <p:nvPr>
            <p:ph type="title"/>
          </p:nvPr>
        </p:nvSpPr>
        <p:spPr>
          <a:xfrm>
            <a:off x="720000" y="540000"/>
            <a:ext cx="7704000" cy="5466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65" name="Google Shape;165;p18"/>
          <p:cNvGrpSpPr/>
          <p:nvPr/>
        </p:nvGrpSpPr>
        <p:grpSpPr>
          <a:xfrm>
            <a:off x="8208383" y="4122051"/>
            <a:ext cx="563865" cy="684900"/>
            <a:chOff x="8208383" y="4122051"/>
            <a:chExt cx="563865" cy="684900"/>
          </a:xfrm>
        </p:grpSpPr>
        <p:sp>
          <p:nvSpPr>
            <p:cNvPr id="166" name="Google Shape;166;p18"/>
            <p:cNvSpPr/>
            <p:nvPr/>
          </p:nvSpPr>
          <p:spPr>
            <a:xfrm>
              <a:off x="8316337" y="4410002"/>
              <a:ext cx="365316" cy="296694"/>
            </a:xfrm>
            <a:custGeom>
              <a:rect b="b" l="l" r="r" t="t"/>
              <a:pathLst>
                <a:path extrusionOk="0" h="6922" w="8839">
                  <a:moveTo>
                    <a:pt x="6016" y="1"/>
                  </a:moveTo>
                  <a:cubicBezTo>
                    <a:pt x="5135" y="1"/>
                    <a:pt x="4312" y="576"/>
                    <a:pt x="3865" y="1339"/>
                  </a:cubicBezTo>
                  <a:cubicBezTo>
                    <a:pt x="3462" y="2019"/>
                    <a:pt x="3294" y="2876"/>
                    <a:pt x="2689" y="3388"/>
                  </a:cubicBezTo>
                  <a:cubicBezTo>
                    <a:pt x="2370" y="3666"/>
                    <a:pt x="1958" y="3800"/>
                    <a:pt x="1572" y="3968"/>
                  </a:cubicBezTo>
                  <a:cubicBezTo>
                    <a:pt x="1185" y="4128"/>
                    <a:pt x="757" y="4312"/>
                    <a:pt x="547" y="4682"/>
                  </a:cubicBezTo>
                  <a:cubicBezTo>
                    <a:pt x="1" y="5690"/>
                    <a:pt x="715" y="6555"/>
                    <a:pt x="1034" y="6833"/>
                  </a:cubicBezTo>
                  <a:lnTo>
                    <a:pt x="1160" y="6749"/>
                  </a:lnTo>
                  <a:cubicBezTo>
                    <a:pt x="3067" y="6807"/>
                    <a:pt x="4966" y="6858"/>
                    <a:pt x="6864" y="6917"/>
                  </a:cubicBezTo>
                  <a:cubicBezTo>
                    <a:pt x="6960" y="6920"/>
                    <a:pt x="7056" y="6922"/>
                    <a:pt x="7154" y="6922"/>
                  </a:cubicBezTo>
                  <a:cubicBezTo>
                    <a:pt x="7604" y="6922"/>
                    <a:pt x="8060" y="6869"/>
                    <a:pt x="8385" y="6572"/>
                  </a:cubicBezTo>
                  <a:cubicBezTo>
                    <a:pt x="8813" y="6177"/>
                    <a:pt x="8838" y="5531"/>
                    <a:pt x="8830" y="4951"/>
                  </a:cubicBezTo>
                  <a:cubicBezTo>
                    <a:pt x="8821" y="3909"/>
                    <a:pt x="8813" y="2834"/>
                    <a:pt x="8418" y="1868"/>
                  </a:cubicBezTo>
                  <a:cubicBezTo>
                    <a:pt x="8023" y="893"/>
                    <a:pt x="7150" y="45"/>
                    <a:pt x="6108" y="3"/>
                  </a:cubicBezTo>
                  <a:cubicBezTo>
                    <a:pt x="6077" y="2"/>
                    <a:pt x="6046" y="1"/>
                    <a:pt x="601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8208383" y="4122051"/>
              <a:ext cx="563865" cy="684900"/>
            </a:xfrm>
            <a:custGeom>
              <a:rect b="b" l="l" r="r" t="t"/>
              <a:pathLst>
                <a:path extrusionOk="0" h="15979" w="13643">
                  <a:moveTo>
                    <a:pt x="1555" y="135"/>
                  </a:moveTo>
                  <a:cubicBezTo>
                    <a:pt x="1605" y="421"/>
                    <a:pt x="1857" y="1966"/>
                    <a:pt x="2185" y="4058"/>
                  </a:cubicBezTo>
                  <a:lnTo>
                    <a:pt x="815" y="4058"/>
                  </a:lnTo>
                  <a:lnTo>
                    <a:pt x="160" y="135"/>
                  </a:lnTo>
                  <a:close/>
                  <a:moveTo>
                    <a:pt x="4453" y="135"/>
                  </a:moveTo>
                  <a:lnTo>
                    <a:pt x="4763" y="4058"/>
                  </a:lnTo>
                  <a:lnTo>
                    <a:pt x="2327" y="4058"/>
                  </a:lnTo>
                  <a:cubicBezTo>
                    <a:pt x="2243" y="3512"/>
                    <a:pt x="2159" y="3000"/>
                    <a:pt x="2084" y="2538"/>
                  </a:cubicBezTo>
                  <a:cubicBezTo>
                    <a:pt x="1832" y="958"/>
                    <a:pt x="1731" y="362"/>
                    <a:pt x="1681" y="135"/>
                  </a:cubicBezTo>
                  <a:close/>
                  <a:moveTo>
                    <a:pt x="7107" y="135"/>
                  </a:moveTo>
                  <a:lnTo>
                    <a:pt x="7200" y="4058"/>
                  </a:lnTo>
                  <a:lnTo>
                    <a:pt x="4898" y="4058"/>
                  </a:lnTo>
                  <a:lnTo>
                    <a:pt x="4595" y="135"/>
                  </a:lnTo>
                  <a:close/>
                  <a:moveTo>
                    <a:pt x="9837" y="135"/>
                  </a:moveTo>
                  <a:lnTo>
                    <a:pt x="9703" y="4058"/>
                  </a:lnTo>
                  <a:lnTo>
                    <a:pt x="7334" y="4058"/>
                  </a:lnTo>
                  <a:lnTo>
                    <a:pt x="7250" y="135"/>
                  </a:lnTo>
                  <a:close/>
                  <a:moveTo>
                    <a:pt x="11853" y="135"/>
                  </a:moveTo>
                  <a:lnTo>
                    <a:pt x="11517" y="4058"/>
                  </a:lnTo>
                  <a:lnTo>
                    <a:pt x="9846" y="4058"/>
                  </a:lnTo>
                  <a:lnTo>
                    <a:pt x="9972" y="135"/>
                  </a:lnTo>
                  <a:close/>
                  <a:moveTo>
                    <a:pt x="13492" y="135"/>
                  </a:moveTo>
                  <a:lnTo>
                    <a:pt x="13030" y="4058"/>
                  </a:lnTo>
                  <a:lnTo>
                    <a:pt x="11652" y="4058"/>
                  </a:lnTo>
                  <a:lnTo>
                    <a:pt x="11988" y="135"/>
                  </a:lnTo>
                  <a:close/>
                  <a:moveTo>
                    <a:pt x="2353" y="5075"/>
                  </a:moveTo>
                  <a:cubicBezTo>
                    <a:pt x="2554" y="6377"/>
                    <a:pt x="2789" y="7838"/>
                    <a:pt x="3016" y="9308"/>
                  </a:cubicBezTo>
                  <a:lnTo>
                    <a:pt x="1706" y="9308"/>
                  </a:lnTo>
                  <a:lnTo>
                    <a:pt x="992" y="5075"/>
                  </a:lnTo>
                  <a:close/>
                  <a:moveTo>
                    <a:pt x="4839" y="5075"/>
                  </a:moveTo>
                  <a:lnTo>
                    <a:pt x="5175" y="9308"/>
                  </a:lnTo>
                  <a:lnTo>
                    <a:pt x="3159" y="9308"/>
                  </a:lnTo>
                  <a:cubicBezTo>
                    <a:pt x="3092" y="8880"/>
                    <a:pt x="3025" y="8443"/>
                    <a:pt x="2949" y="8006"/>
                  </a:cubicBezTo>
                  <a:cubicBezTo>
                    <a:pt x="2798" y="7007"/>
                    <a:pt x="2638" y="6007"/>
                    <a:pt x="2487" y="5075"/>
                  </a:cubicBezTo>
                  <a:close/>
                  <a:moveTo>
                    <a:pt x="7225" y="5075"/>
                  </a:moveTo>
                  <a:lnTo>
                    <a:pt x="7326" y="9308"/>
                  </a:lnTo>
                  <a:lnTo>
                    <a:pt x="5310" y="9308"/>
                  </a:lnTo>
                  <a:lnTo>
                    <a:pt x="4974" y="5075"/>
                  </a:lnTo>
                  <a:close/>
                  <a:moveTo>
                    <a:pt x="9669" y="5075"/>
                  </a:moveTo>
                  <a:lnTo>
                    <a:pt x="9535" y="9308"/>
                  </a:lnTo>
                  <a:lnTo>
                    <a:pt x="7460" y="9308"/>
                  </a:lnTo>
                  <a:lnTo>
                    <a:pt x="7359" y="5075"/>
                  </a:lnTo>
                  <a:close/>
                  <a:moveTo>
                    <a:pt x="11433" y="5075"/>
                  </a:moveTo>
                  <a:lnTo>
                    <a:pt x="11064" y="9308"/>
                  </a:lnTo>
                  <a:lnTo>
                    <a:pt x="9669" y="9308"/>
                  </a:lnTo>
                  <a:lnTo>
                    <a:pt x="9812" y="5075"/>
                  </a:lnTo>
                  <a:close/>
                  <a:moveTo>
                    <a:pt x="12912" y="5075"/>
                  </a:moveTo>
                  <a:lnTo>
                    <a:pt x="12408" y="9308"/>
                  </a:lnTo>
                  <a:lnTo>
                    <a:pt x="11207" y="9308"/>
                  </a:lnTo>
                  <a:lnTo>
                    <a:pt x="11568" y="5075"/>
                  </a:lnTo>
                  <a:close/>
                  <a:moveTo>
                    <a:pt x="3184" y="10325"/>
                  </a:moveTo>
                  <a:cubicBezTo>
                    <a:pt x="3377" y="11593"/>
                    <a:pt x="3579" y="12845"/>
                    <a:pt x="3755" y="13996"/>
                  </a:cubicBezTo>
                  <a:lnTo>
                    <a:pt x="2495" y="13996"/>
                  </a:lnTo>
                  <a:lnTo>
                    <a:pt x="1874" y="10325"/>
                  </a:lnTo>
                  <a:close/>
                  <a:moveTo>
                    <a:pt x="5251" y="10325"/>
                  </a:moveTo>
                  <a:lnTo>
                    <a:pt x="5536" y="13996"/>
                  </a:lnTo>
                  <a:lnTo>
                    <a:pt x="3898" y="13996"/>
                  </a:lnTo>
                  <a:cubicBezTo>
                    <a:pt x="3739" y="13005"/>
                    <a:pt x="3537" y="11719"/>
                    <a:pt x="3319" y="10325"/>
                  </a:cubicBezTo>
                  <a:close/>
                  <a:moveTo>
                    <a:pt x="7351" y="10325"/>
                  </a:moveTo>
                  <a:lnTo>
                    <a:pt x="7435" y="13996"/>
                  </a:lnTo>
                  <a:lnTo>
                    <a:pt x="5679" y="13996"/>
                  </a:lnTo>
                  <a:lnTo>
                    <a:pt x="5385" y="10325"/>
                  </a:lnTo>
                  <a:close/>
                  <a:moveTo>
                    <a:pt x="9493" y="10325"/>
                  </a:moveTo>
                  <a:lnTo>
                    <a:pt x="9375" y="13996"/>
                  </a:lnTo>
                  <a:lnTo>
                    <a:pt x="7569" y="13996"/>
                  </a:lnTo>
                  <a:lnTo>
                    <a:pt x="7477" y="10325"/>
                  </a:lnTo>
                  <a:close/>
                  <a:moveTo>
                    <a:pt x="10980" y="10325"/>
                  </a:moveTo>
                  <a:lnTo>
                    <a:pt x="10669" y="13996"/>
                  </a:lnTo>
                  <a:lnTo>
                    <a:pt x="9510" y="13996"/>
                  </a:lnTo>
                  <a:lnTo>
                    <a:pt x="9636" y="10325"/>
                  </a:lnTo>
                  <a:close/>
                  <a:moveTo>
                    <a:pt x="12290" y="10325"/>
                  </a:moveTo>
                  <a:lnTo>
                    <a:pt x="11853" y="13996"/>
                  </a:lnTo>
                  <a:lnTo>
                    <a:pt x="10803" y="13996"/>
                  </a:lnTo>
                  <a:lnTo>
                    <a:pt x="11114" y="10325"/>
                  </a:lnTo>
                  <a:close/>
                  <a:moveTo>
                    <a:pt x="0" y="1"/>
                  </a:moveTo>
                  <a:lnTo>
                    <a:pt x="2453" y="14592"/>
                  </a:lnTo>
                  <a:cubicBezTo>
                    <a:pt x="2563" y="15222"/>
                    <a:pt x="3025" y="15718"/>
                    <a:pt x="3621" y="15886"/>
                  </a:cubicBezTo>
                  <a:cubicBezTo>
                    <a:pt x="3638" y="15894"/>
                    <a:pt x="3655" y="15894"/>
                    <a:pt x="3671" y="15903"/>
                  </a:cubicBezTo>
                  <a:cubicBezTo>
                    <a:pt x="3713" y="15911"/>
                    <a:pt x="3747" y="15928"/>
                    <a:pt x="3789" y="15928"/>
                  </a:cubicBezTo>
                  <a:cubicBezTo>
                    <a:pt x="3881" y="15953"/>
                    <a:pt x="3974" y="15961"/>
                    <a:pt x="4066" y="15961"/>
                  </a:cubicBezTo>
                  <a:cubicBezTo>
                    <a:pt x="4066" y="15970"/>
                    <a:pt x="4066" y="15970"/>
                    <a:pt x="4075" y="15978"/>
                  </a:cubicBezTo>
                  <a:lnTo>
                    <a:pt x="4133" y="15970"/>
                  </a:lnTo>
                  <a:lnTo>
                    <a:pt x="10215" y="15970"/>
                  </a:lnTo>
                  <a:cubicBezTo>
                    <a:pt x="10333" y="15970"/>
                    <a:pt x="10442" y="15953"/>
                    <a:pt x="10551" y="15936"/>
                  </a:cubicBezTo>
                  <a:cubicBezTo>
                    <a:pt x="11274" y="15827"/>
                    <a:pt x="11845" y="15247"/>
                    <a:pt x="11929" y="14508"/>
                  </a:cubicBezTo>
                  <a:lnTo>
                    <a:pt x="13114" y="4453"/>
                  </a:lnTo>
                  <a:lnTo>
                    <a:pt x="13172" y="4058"/>
                  </a:lnTo>
                  <a:lnTo>
                    <a:pt x="13164" y="4058"/>
                  </a:lnTo>
                  <a:lnTo>
                    <a:pt x="13634" y="76"/>
                  </a:lnTo>
                  <a:lnTo>
                    <a:pt x="1364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18"/>
          <p:cNvSpPr/>
          <p:nvPr/>
        </p:nvSpPr>
        <p:spPr>
          <a:xfrm>
            <a:off x="7704986" y="1552432"/>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1923172" y="338626"/>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4010352" y="337638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894671" y="1364895"/>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545318" y="404060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8027854" y="743809"/>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4386542" y="2946143"/>
            <a:ext cx="66117" cy="69707"/>
          </a:xfrm>
          <a:custGeom>
            <a:rect b="b" l="l" r="r" t="t"/>
            <a:pathLst>
              <a:path extrusionOk="0" h="1953" w="1965">
                <a:moveTo>
                  <a:pt x="988" y="0"/>
                </a:moveTo>
                <a:lnTo>
                  <a:pt x="643" y="631"/>
                </a:lnTo>
                <a:lnTo>
                  <a:pt x="0" y="976"/>
                </a:lnTo>
                <a:lnTo>
                  <a:pt x="643" y="1322"/>
                </a:lnTo>
                <a:lnTo>
                  <a:pt x="988" y="1953"/>
                </a:lnTo>
                <a:lnTo>
                  <a:pt x="1334" y="1322"/>
                </a:lnTo>
                <a:lnTo>
                  <a:pt x="1965" y="976"/>
                </a:lnTo>
                <a:lnTo>
                  <a:pt x="1334" y="631"/>
                </a:lnTo>
                <a:lnTo>
                  <a:pt x="988"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18"/>
          <p:cNvGrpSpPr/>
          <p:nvPr/>
        </p:nvGrpSpPr>
        <p:grpSpPr>
          <a:xfrm>
            <a:off x="8339520" y="3015858"/>
            <a:ext cx="392263" cy="416924"/>
            <a:chOff x="8058245" y="2331133"/>
            <a:chExt cx="392263" cy="416924"/>
          </a:xfrm>
        </p:grpSpPr>
        <p:sp>
          <p:nvSpPr>
            <p:cNvPr id="176" name="Google Shape;176;p18"/>
            <p:cNvSpPr/>
            <p:nvPr/>
          </p:nvSpPr>
          <p:spPr>
            <a:xfrm>
              <a:off x="8059860" y="2333668"/>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8174026" y="2461804"/>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8058245" y="2331133"/>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8"/>
          <p:cNvSpPr/>
          <p:nvPr/>
        </p:nvSpPr>
        <p:spPr>
          <a:xfrm>
            <a:off x="545317" y="2606389"/>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2018" name="Shape 2018"/>
        <p:cNvGrpSpPr/>
        <p:nvPr/>
      </p:nvGrpSpPr>
      <p:grpSpPr>
        <a:xfrm>
          <a:off x="0" y="0"/>
          <a:ext cx="0" cy="0"/>
          <a:chOff x="0" y="0"/>
          <a:chExt cx="0" cy="0"/>
        </a:xfrm>
      </p:grpSpPr>
      <p:sp>
        <p:nvSpPr>
          <p:cNvPr id="2019" name="Google Shape;2019;p168"/>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2020" name="Google Shape;2020;p168"/>
          <p:cNvGrpSpPr/>
          <p:nvPr/>
        </p:nvGrpSpPr>
        <p:grpSpPr>
          <a:xfrm>
            <a:off x="76200" y="76200"/>
            <a:ext cx="8991600" cy="4991100"/>
            <a:chOff x="76200" y="76200"/>
            <a:chExt cx="8991600" cy="4991100"/>
          </a:xfrm>
        </p:grpSpPr>
        <p:sp>
          <p:nvSpPr>
            <p:cNvPr id="2021" name="Google Shape;2021;p16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2025" name="Shape 2025"/>
        <p:cNvGrpSpPr/>
        <p:nvPr/>
      </p:nvGrpSpPr>
      <p:grpSpPr>
        <a:xfrm>
          <a:off x="0" y="0"/>
          <a:ext cx="0" cy="0"/>
          <a:chOff x="0" y="0"/>
          <a:chExt cx="0" cy="0"/>
        </a:xfrm>
      </p:grpSpPr>
      <p:sp>
        <p:nvSpPr>
          <p:cNvPr id="2026" name="Google Shape;2026;p169"/>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027" name="Google Shape;2027;p169"/>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028" name="Google Shape;2028;p169"/>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029" name="Google Shape;2029;p169"/>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030" name="Google Shape;2030;p169"/>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031" name="Google Shape;2031;p169"/>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032" name="Google Shape;2032;p169"/>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033" name="Google Shape;2033;p169"/>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034" name="Google Shape;2034;p169"/>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035" name="Google Shape;2035;p169"/>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036" name="Google Shape;2036;p169"/>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037" name="Google Shape;2037;p169"/>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2038" name="Google Shape;2038;p169"/>
          <p:cNvGrpSpPr/>
          <p:nvPr/>
        </p:nvGrpSpPr>
        <p:grpSpPr>
          <a:xfrm>
            <a:off x="76200" y="76200"/>
            <a:ext cx="8991600" cy="4991100"/>
            <a:chOff x="76200" y="76200"/>
            <a:chExt cx="8991600" cy="4991100"/>
          </a:xfrm>
        </p:grpSpPr>
        <p:sp>
          <p:nvSpPr>
            <p:cNvPr id="2039" name="Google Shape;2039;p16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40" name="Google Shape;2040;p16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41" name="Google Shape;2041;p16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42" name="Google Shape;2042;p16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043" name="Google Shape;2043;p16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2044" name="Shape 2044"/>
        <p:cNvGrpSpPr/>
        <p:nvPr/>
      </p:nvGrpSpPr>
      <p:grpSpPr>
        <a:xfrm>
          <a:off x="0" y="0"/>
          <a:ext cx="0" cy="0"/>
          <a:chOff x="0" y="0"/>
          <a:chExt cx="0" cy="0"/>
        </a:xfrm>
      </p:grpSpPr>
      <p:sp>
        <p:nvSpPr>
          <p:cNvPr id="2045" name="Google Shape;2045;p170"/>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046" name="Google Shape;2046;p170"/>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047" name="Google Shape;2047;p170"/>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048" name="Google Shape;2048;p170"/>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049" name="Google Shape;2049;p170"/>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050" name="Google Shape;2050;p170"/>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051" name="Google Shape;2051;p170"/>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052" name="Google Shape;2052;p170"/>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2053" name="Google Shape;2053;p170"/>
          <p:cNvGrpSpPr/>
          <p:nvPr/>
        </p:nvGrpSpPr>
        <p:grpSpPr>
          <a:xfrm>
            <a:off x="76200" y="76200"/>
            <a:ext cx="8991600" cy="4991100"/>
            <a:chOff x="76200" y="76200"/>
            <a:chExt cx="8991600" cy="4991100"/>
          </a:xfrm>
        </p:grpSpPr>
        <p:sp>
          <p:nvSpPr>
            <p:cNvPr id="2054" name="Google Shape;2054;p17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7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7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7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8" name="Google Shape;2058;p17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2059" name="Shape 2059"/>
        <p:cNvGrpSpPr/>
        <p:nvPr/>
      </p:nvGrpSpPr>
      <p:grpSpPr>
        <a:xfrm>
          <a:off x="0" y="0"/>
          <a:ext cx="0" cy="0"/>
          <a:chOff x="0" y="0"/>
          <a:chExt cx="0" cy="0"/>
        </a:xfrm>
      </p:grpSpPr>
      <p:sp>
        <p:nvSpPr>
          <p:cNvPr id="2060" name="Google Shape;2060;p171"/>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61" name="Google Shape;2061;p171"/>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62" name="Google Shape;2062;p171"/>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063" name="Google Shape;2063;p171"/>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2064" name="Google Shape;2064;p171"/>
          <p:cNvGrpSpPr/>
          <p:nvPr/>
        </p:nvGrpSpPr>
        <p:grpSpPr>
          <a:xfrm>
            <a:off x="76200" y="76200"/>
            <a:ext cx="8991600" cy="4991100"/>
            <a:chOff x="76200" y="76200"/>
            <a:chExt cx="8991600" cy="4991100"/>
          </a:xfrm>
        </p:grpSpPr>
        <p:sp>
          <p:nvSpPr>
            <p:cNvPr id="2065" name="Google Shape;2065;p17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66" name="Google Shape;2066;p17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67" name="Google Shape;2067;p17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68" name="Google Shape;2068;p17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069" name="Google Shape;2069;p171"/>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2070" name="Google Shape;2070;p171"/>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71" name="Google Shape;2071;p171"/>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72" name="Google Shape;2072;p171"/>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073" name="Google Shape;2073;p171"/>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2074" name="Shape 2074"/>
        <p:cNvGrpSpPr/>
        <p:nvPr/>
      </p:nvGrpSpPr>
      <p:grpSpPr>
        <a:xfrm>
          <a:off x="0" y="0"/>
          <a:ext cx="0" cy="0"/>
          <a:chOff x="0" y="0"/>
          <a:chExt cx="0" cy="0"/>
        </a:xfrm>
      </p:grpSpPr>
      <p:sp>
        <p:nvSpPr>
          <p:cNvPr id="2075" name="Google Shape;2075;p172"/>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076" name="Google Shape;2076;p172"/>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2077" name="Google Shape;2077;p172"/>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2078" name="Google Shape;2078;p172"/>
          <p:cNvGrpSpPr/>
          <p:nvPr/>
        </p:nvGrpSpPr>
        <p:grpSpPr>
          <a:xfrm>
            <a:off x="76200" y="76200"/>
            <a:ext cx="8991600" cy="4991100"/>
            <a:chOff x="76200" y="76200"/>
            <a:chExt cx="8991600" cy="4991100"/>
          </a:xfrm>
        </p:grpSpPr>
        <p:sp>
          <p:nvSpPr>
            <p:cNvPr id="2079" name="Google Shape;2079;p17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7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7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7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6" name="Shape 2086"/>
        <p:cNvGrpSpPr/>
        <p:nvPr/>
      </p:nvGrpSpPr>
      <p:grpSpPr>
        <a:xfrm>
          <a:off x="0" y="0"/>
          <a:ext cx="0" cy="0"/>
          <a:chOff x="0" y="0"/>
          <a:chExt cx="0" cy="0"/>
        </a:xfrm>
      </p:grpSpPr>
      <p:sp>
        <p:nvSpPr>
          <p:cNvPr id="2087" name="Google Shape;2087;p174"/>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088" name="Google Shape;2088;p174"/>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2089" name="Google Shape;2089;p174"/>
          <p:cNvGrpSpPr/>
          <p:nvPr/>
        </p:nvGrpSpPr>
        <p:grpSpPr>
          <a:xfrm>
            <a:off x="76200" y="76200"/>
            <a:ext cx="8991600" cy="4991100"/>
            <a:chOff x="76200" y="76200"/>
            <a:chExt cx="8991600" cy="4991100"/>
          </a:xfrm>
        </p:grpSpPr>
        <p:sp>
          <p:nvSpPr>
            <p:cNvPr id="2090" name="Google Shape;2090;p17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7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7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7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94" name="Shape 2094"/>
        <p:cNvGrpSpPr/>
        <p:nvPr/>
      </p:nvGrpSpPr>
      <p:grpSpPr>
        <a:xfrm>
          <a:off x="0" y="0"/>
          <a:ext cx="0" cy="0"/>
          <a:chOff x="0" y="0"/>
          <a:chExt cx="0" cy="0"/>
        </a:xfrm>
      </p:grpSpPr>
      <p:sp>
        <p:nvSpPr>
          <p:cNvPr id="2095" name="Google Shape;2095;p175"/>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96" name="Google Shape;2096;p175"/>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97" name="Google Shape;2097;p175"/>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2098" name="Google Shape;2098;p175"/>
          <p:cNvGrpSpPr/>
          <p:nvPr/>
        </p:nvGrpSpPr>
        <p:grpSpPr>
          <a:xfrm>
            <a:off x="76200" y="76200"/>
            <a:ext cx="8991600" cy="4991100"/>
            <a:chOff x="76200" y="76200"/>
            <a:chExt cx="8991600" cy="4991100"/>
          </a:xfrm>
        </p:grpSpPr>
        <p:sp>
          <p:nvSpPr>
            <p:cNvPr id="2099" name="Google Shape;2099;p17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7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7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7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03" name="Shape 2103"/>
        <p:cNvGrpSpPr/>
        <p:nvPr/>
      </p:nvGrpSpPr>
      <p:grpSpPr>
        <a:xfrm>
          <a:off x="0" y="0"/>
          <a:ext cx="0" cy="0"/>
          <a:chOff x="0" y="0"/>
          <a:chExt cx="0" cy="0"/>
        </a:xfrm>
      </p:grpSpPr>
      <p:sp>
        <p:nvSpPr>
          <p:cNvPr id="2104" name="Google Shape;2104;p176"/>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105" name="Google Shape;2105;p176"/>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106" name="Google Shape;2106;p176"/>
          <p:cNvGrpSpPr/>
          <p:nvPr/>
        </p:nvGrpSpPr>
        <p:grpSpPr>
          <a:xfrm>
            <a:off x="76200" y="76200"/>
            <a:ext cx="8991600" cy="4991100"/>
            <a:chOff x="76200" y="76200"/>
            <a:chExt cx="8991600" cy="4991100"/>
          </a:xfrm>
        </p:grpSpPr>
        <p:sp>
          <p:nvSpPr>
            <p:cNvPr id="2107" name="Google Shape;2107;p17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7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7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7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1" name="Shape 2111"/>
        <p:cNvGrpSpPr/>
        <p:nvPr/>
      </p:nvGrpSpPr>
      <p:grpSpPr>
        <a:xfrm>
          <a:off x="0" y="0"/>
          <a:ext cx="0" cy="0"/>
          <a:chOff x="0" y="0"/>
          <a:chExt cx="0" cy="0"/>
        </a:xfrm>
      </p:grpSpPr>
      <p:sp>
        <p:nvSpPr>
          <p:cNvPr id="2112" name="Google Shape;2112;p177"/>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2113" name="Google Shape;2113;p177"/>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2114" name="Google Shape;2114;p177"/>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2115" name="Google Shape;2115;p177"/>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2116" name="Google Shape;2116;p177"/>
          <p:cNvGrpSpPr/>
          <p:nvPr/>
        </p:nvGrpSpPr>
        <p:grpSpPr>
          <a:xfrm>
            <a:off x="76200" y="76200"/>
            <a:ext cx="8991600" cy="4991100"/>
            <a:chOff x="76200" y="76200"/>
            <a:chExt cx="8991600" cy="4991100"/>
          </a:xfrm>
        </p:grpSpPr>
        <p:sp>
          <p:nvSpPr>
            <p:cNvPr id="2117" name="Google Shape;2117;p17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7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7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7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1" name="Google Shape;2121;p177"/>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22" name="Shape 2122"/>
        <p:cNvGrpSpPr/>
        <p:nvPr/>
      </p:nvGrpSpPr>
      <p:grpSpPr>
        <a:xfrm>
          <a:off x="0" y="0"/>
          <a:ext cx="0" cy="0"/>
          <a:chOff x="0" y="0"/>
          <a:chExt cx="0" cy="0"/>
        </a:xfrm>
      </p:grpSpPr>
      <p:grpSp>
        <p:nvGrpSpPr>
          <p:cNvPr id="2123" name="Google Shape;2123;p178"/>
          <p:cNvGrpSpPr/>
          <p:nvPr/>
        </p:nvGrpSpPr>
        <p:grpSpPr>
          <a:xfrm>
            <a:off x="76200" y="76200"/>
            <a:ext cx="8991600" cy="4991100"/>
            <a:chOff x="76200" y="76200"/>
            <a:chExt cx="8991600" cy="4991100"/>
          </a:xfrm>
        </p:grpSpPr>
        <p:sp>
          <p:nvSpPr>
            <p:cNvPr id="2124" name="Google Shape;2124;p17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7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7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7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8" name="Google Shape;2128;p178"/>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0" name="Shape 180"/>
        <p:cNvGrpSpPr/>
        <p:nvPr/>
      </p:nvGrpSpPr>
      <p:grpSpPr>
        <a:xfrm>
          <a:off x="0" y="0"/>
          <a:ext cx="0" cy="0"/>
          <a:chOff x="0" y="0"/>
          <a:chExt cx="0" cy="0"/>
        </a:xfrm>
      </p:grpSpPr>
      <p:sp>
        <p:nvSpPr>
          <p:cNvPr id="181" name="Google Shape;181;p19"/>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737600" y="540000"/>
            <a:ext cx="3445500" cy="1936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19"/>
          <p:cNvSpPr/>
          <p:nvPr/>
        </p:nvSpPr>
        <p:spPr>
          <a:xfrm>
            <a:off x="5453748" y="961552"/>
            <a:ext cx="131023" cy="138996"/>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210798" y="3207186"/>
            <a:ext cx="251101" cy="266363"/>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6763413" y="189500"/>
            <a:ext cx="1327875" cy="305805"/>
          </a:xfrm>
          <a:custGeom>
            <a:rect b="b" l="l" r="r" t="t"/>
            <a:pathLst>
              <a:path extrusionOk="0" h="3746" w="16266">
                <a:moveTo>
                  <a:pt x="4042" y="0"/>
                </a:moveTo>
                <a:cubicBezTo>
                  <a:pt x="2172" y="0"/>
                  <a:pt x="634" y="1516"/>
                  <a:pt x="0" y="3746"/>
                </a:cubicBezTo>
                <a:lnTo>
                  <a:pt x="16265" y="3746"/>
                </a:lnTo>
                <a:cubicBezTo>
                  <a:pt x="16265" y="3746"/>
                  <a:pt x="15015" y="1470"/>
                  <a:pt x="11451" y="1470"/>
                </a:cubicBezTo>
                <a:cubicBezTo>
                  <a:pt x="11191" y="1470"/>
                  <a:pt x="10918" y="1482"/>
                  <a:pt x="10633" y="1508"/>
                </a:cubicBezTo>
                <a:cubicBezTo>
                  <a:pt x="10236" y="1544"/>
                  <a:pt x="9876" y="1561"/>
                  <a:pt x="9549" y="1561"/>
                </a:cubicBezTo>
                <a:cubicBezTo>
                  <a:pt x="6580" y="1561"/>
                  <a:pt x="6230" y="206"/>
                  <a:pt x="4401" y="19"/>
                </a:cubicBezTo>
                <a:cubicBezTo>
                  <a:pt x="4280" y="6"/>
                  <a:pt x="4160" y="0"/>
                  <a:pt x="4042"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8472447" y="2606275"/>
            <a:ext cx="349363" cy="30579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5104392" y="189502"/>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7678571" y="375811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9"/>
          <p:cNvGrpSpPr/>
          <p:nvPr/>
        </p:nvGrpSpPr>
        <p:grpSpPr>
          <a:xfrm>
            <a:off x="720000" y="3473550"/>
            <a:ext cx="454050" cy="1338800"/>
            <a:chOff x="5914525" y="1798225"/>
            <a:chExt cx="454050" cy="1338800"/>
          </a:xfrm>
        </p:grpSpPr>
        <p:sp>
          <p:nvSpPr>
            <p:cNvPr id="191" name="Google Shape;191;p19"/>
            <p:cNvSpPr/>
            <p:nvPr/>
          </p:nvSpPr>
          <p:spPr>
            <a:xfrm>
              <a:off x="5914525" y="1798225"/>
              <a:ext cx="454050" cy="871950"/>
            </a:xfrm>
            <a:custGeom>
              <a:rect b="b" l="l" r="r" t="t"/>
              <a:pathLst>
                <a:path extrusionOk="0" h="34878" w="18162">
                  <a:moveTo>
                    <a:pt x="7791" y="0"/>
                  </a:moveTo>
                  <a:cubicBezTo>
                    <a:pt x="7735" y="0"/>
                    <a:pt x="7699" y="5"/>
                    <a:pt x="7689" y="7"/>
                  </a:cubicBezTo>
                  <a:lnTo>
                    <a:pt x="7689" y="7"/>
                  </a:lnTo>
                  <a:cubicBezTo>
                    <a:pt x="7441" y="11"/>
                    <a:pt x="5784" y="192"/>
                    <a:pt x="5948" y="4249"/>
                  </a:cubicBezTo>
                  <a:cubicBezTo>
                    <a:pt x="6132" y="8634"/>
                    <a:pt x="6578" y="10970"/>
                    <a:pt x="6578" y="10970"/>
                  </a:cubicBezTo>
                  <a:cubicBezTo>
                    <a:pt x="6578" y="10970"/>
                    <a:pt x="6529" y="11775"/>
                    <a:pt x="5945" y="11775"/>
                  </a:cubicBezTo>
                  <a:cubicBezTo>
                    <a:pt x="5889" y="11775"/>
                    <a:pt x="5829" y="11767"/>
                    <a:pt x="5763" y="11751"/>
                  </a:cubicBezTo>
                  <a:cubicBezTo>
                    <a:pt x="5214" y="11609"/>
                    <a:pt x="4304" y="11060"/>
                    <a:pt x="3582" y="11060"/>
                  </a:cubicBezTo>
                  <a:cubicBezTo>
                    <a:pt x="3321" y="11060"/>
                    <a:pt x="3084" y="11133"/>
                    <a:pt x="2898" y="11323"/>
                  </a:cubicBezTo>
                  <a:cubicBezTo>
                    <a:pt x="2176" y="12053"/>
                    <a:pt x="2436" y="13179"/>
                    <a:pt x="3394" y="14498"/>
                  </a:cubicBezTo>
                  <a:cubicBezTo>
                    <a:pt x="4351" y="15825"/>
                    <a:pt x="6359" y="18807"/>
                    <a:pt x="6536" y="19076"/>
                  </a:cubicBezTo>
                  <a:cubicBezTo>
                    <a:pt x="6704" y="19324"/>
                    <a:pt x="6780" y="19794"/>
                    <a:pt x="6322" y="19794"/>
                  </a:cubicBezTo>
                  <a:cubicBezTo>
                    <a:pt x="6299" y="19794"/>
                    <a:pt x="6275" y="19793"/>
                    <a:pt x="6250" y="19790"/>
                  </a:cubicBezTo>
                  <a:cubicBezTo>
                    <a:pt x="5939" y="19761"/>
                    <a:pt x="4569" y="19329"/>
                    <a:pt x="3394" y="19329"/>
                  </a:cubicBezTo>
                  <a:cubicBezTo>
                    <a:pt x="2567" y="19329"/>
                    <a:pt x="1836" y="19542"/>
                    <a:pt x="1638" y="20261"/>
                  </a:cubicBezTo>
                  <a:cubicBezTo>
                    <a:pt x="1159" y="22008"/>
                    <a:pt x="4444" y="25259"/>
                    <a:pt x="4805" y="25620"/>
                  </a:cubicBezTo>
                  <a:cubicBezTo>
                    <a:pt x="5158" y="25981"/>
                    <a:pt x="5175" y="26208"/>
                    <a:pt x="5032" y="26427"/>
                  </a:cubicBezTo>
                  <a:cubicBezTo>
                    <a:pt x="5008" y="26463"/>
                    <a:pt x="4956" y="26479"/>
                    <a:pt x="4881" y="26479"/>
                  </a:cubicBezTo>
                  <a:cubicBezTo>
                    <a:pt x="4504" y="26479"/>
                    <a:pt x="3542" y="26074"/>
                    <a:pt x="2680" y="25822"/>
                  </a:cubicBezTo>
                  <a:cubicBezTo>
                    <a:pt x="2237" y="25690"/>
                    <a:pt x="1755" y="25583"/>
                    <a:pt x="1333" y="25583"/>
                  </a:cubicBezTo>
                  <a:cubicBezTo>
                    <a:pt x="762" y="25583"/>
                    <a:pt x="300" y="25778"/>
                    <a:pt x="193" y="26368"/>
                  </a:cubicBezTo>
                  <a:cubicBezTo>
                    <a:pt x="0" y="27401"/>
                    <a:pt x="1445" y="30408"/>
                    <a:pt x="6872" y="33575"/>
                  </a:cubicBezTo>
                  <a:lnTo>
                    <a:pt x="9476" y="34877"/>
                  </a:lnTo>
                  <a:lnTo>
                    <a:pt x="11945" y="33306"/>
                  </a:lnTo>
                  <a:cubicBezTo>
                    <a:pt x="17019" y="29610"/>
                    <a:pt x="18162" y="26469"/>
                    <a:pt x="17868" y="25469"/>
                  </a:cubicBezTo>
                  <a:cubicBezTo>
                    <a:pt x="17720" y="24963"/>
                    <a:pt x="17336" y="24785"/>
                    <a:pt x="16864" y="24785"/>
                  </a:cubicBezTo>
                  <a:cubicBezTo>
                    <a:pt x="16394" y="24785"/>
                    <a:pt x="15838" y="24961"/>
                    <a:pt x="15339" y="25166"/>
                  </a:cubicBezTo>
                  <a:cubicBezTo>
                    <a:pt x="14466" y="25516"/>
                    <a:pt x="13518" y="26047"/>
                    <a:pt x="13170" y="26047"/>
                  </a:cubicBezTo>
                  <a:cubicBezTo>
                    <a:pt x="13116" y="26047"/>
                    <a:pt x="13077" y="26035"/>
                    <a:pt x="13054" y="26007"/>
                  </a:cubicBezTo>
                  <a:cubicBezTo>
                    <a:pt x="12895" y="25805"/>
                    <a:pt x="12886" y="25578"/>
                    <a:pt x="13206" y="25183"/>
                  </a:cubicBezTo>
                  <a:cubicBezTo>
                    <a:pt x="13516" y="24788"/>
                    <a:pt x="16465" y="21227"/>
                    <a:pt x="15810" y="19538"/>
                  </a:cubicBezTo>
                  <a:cubicBezTo>
                    <a:pt x="15586" y="18954"/>
                    <a:pt x="15026" y="18760"/>
                    <a:pt x="14367" y="18760"/>
                  </a:cubicBezTo>
                  <a:cubicBezTo>
                    <a:pt x="13121" y="18760"/>
                    <a:pt x="11522" y="19455"/>
                    <a:pt x="11181" y="19521"/>
                  </a:cubicBezTo>
                  <a:cubicBezTo>
                    <a:pt x="11133" y="19530"/>
                    <a:pt x="11090" y="19535"/>
                    <a:pt x="11051" y="19535"/>
                  </a:cubicBezTo>
                  <a:cubicBezTo>
                    <a:pt x="10656" y="19535"/>
                    <a:pt x="10682" y="19101"/>
                    <a:pt x="10820" y="18841"/>
                  </a:cubicBezTo>
                  <a:cubicBezTo>
                    <a:pt x="10971" y="18555"/>
                    <a:pt x="12668" y="15388"/>
                    <a:pt x="13491" y="13977"/>
                  </a:cubicBezTo>
                  <a:cubicBezTo>
                    <a:pt x="14314" y="12557"/>
                    <a:pt x="14457" y="11415"/>
                    <a:pt x="13668" y="10760"/>
                  </a:cubicBezTo>
                  <a:cubicBezTo>
                    <a:pt x="13497" y="10621"/>
                    <a:pt x="13300" y="10565"/>
                    <a:pt x="13090" y="10565"/>
                  </a:cubicBezTo>
                  <a:cubicBezTo>
                    <a:pt x="12345" y="10565"/>
                    <a:pt x="11423" y="11264"/>
                    <a:pt x="10853" y="11474"/>
                  </a:cubicBezTo>
                  <a:cubicBezTo>
                    <a:pt x="10766" y="11505"/>
                    <a:pt x="10687" y="11519"/>
                    <a:pt x="10615" y="11519"/>
                  </a:cubicBezTo>
                  <a:cubicBezTo>
                    <a:pt x="10089" y="11519"/>
                    <a:pt x="9971" y="10777"/>
                    <a:pt x="9971" y="10777"/>
                  </a:cubicBezTo>
                  <a:cubicBezTo>
                    <a:pt x="9971" y="10777"/>
                    <a:pt x="10181" y="8408"/>
                    <a:pt x="9921" y="4031"/>
                  </a:cubicBezTo>
                  <a:cubicBezTo>
                    <a:pt x="9697" y="262"/>
                    <a:pt x="8202" y="0"/>
                    <a:pt x="7791" y="0"/>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6111500" y="1896475"/>
              <a:ext cx="43925" cy="889000"/>
            </a:xfrm>
            <a:custGeom>
              <a:rect b="b" l="l" r="r" t="t"/>
              <a:pathLst>
                <a:path extrusionOk="0" h="35560" w="1757">
                  <a:moveTo>
                    <a:pt x="1" y="0"/>
                  </a:moveTo>
                  <a:cubicBezTo>
                    <a:pt x="1" y="0"/>
                    <a:pt x="1" y="34"/>
                    <a:pt x="1" y="93"/>
                  </a:cubicBezTo>
                  <a:cubicBezTo>
                    <a:pt x="1" y="160"/>
                    <a:pt x="1" y="252"/>
                    <a:pt x="9" y="361"/>
                  </a:cubicBezTo>
                  <a:cubicBezTo>
                    <a:pt x="17" y="605"/>
                    <a:pt x="34" y="958"/>
                    <a:pt x="59" y="1403"/>
                  </a:cubicBezTo>
                  <a:cubicBezTo>
                    <a:pt x="110" y="2302"/>
                    <a:pt x="169" y="3604"/>
                    <a:pt x="253" y="5208"/>
                  </a:cubicBezTo>
                  <a:cubicBezTo>
                    <a:pt x="412" y="8426"/>
                    <a:pt x="614" y="12878"/>
                    <a:pt x="824" y="17784"/>
                  </a:cubicBezTo>
                  <a:cubicBezTo>
                    <a:pt x="1042" y="22698"/>
                    <a:pt x="1252" y="27142"/>
                    <a:pt x="1429" y="30359"/>
                  </a:cubicBezTo>
                  <a:cubicBezTo>
                    <a:pt x="1521" y="31964"/>
                    <a:pt x="1597" y="33266"/>
                    <a:pt x="1656" y="34165"/>
                  </a:cubicBezTo>
                  <a:cubicBezTo>
                    <a:pt x="1689" y="34610"/>
                    <a:pt x="1706" y="34963"/>
                    <a:pt x="1723" y="35206"/>
                  </a:cubicBezTo>
                  <a:cubicBezTo>
                    <a:pt x="1731" y="35316"/>
                    <a:pt x="1740" y="35408"/>
                    <a:pt x="1748" y="35475"/>
                  </a:cubicBezTo>
                  <a:cubicBezTo>
                    <a:pt x="1748" y="35534"/>
                    <a:pt x="1756" y="35559"/>
                    <a:pt x="1756" y="35559"/>
                  </a:cubicBezTo>
                  <a:cubicBezTo>
                    <a:pt x="1756" y="35559"/>
                    <a:pt x="1756" y="35534"/>
                    <a:pt x="1756" y="35467"/>
                  </a:cubicBezTo>
                  <a:cubicBezTo>
                    <a:pt x="1756" y="35408"/>
                    <a:pt x="1748" y="35316"/>
                    <a:pt x="1748" y="35198"/>
                  </a:cubicBezTo>
                  <a:cubicBezTo>
                    <a:pt x="1740" y="34963"/>
                    <a:pt x="1714" y="34610"/>
                    <a:pt x="1698" y="34165"/>
                  </a:cubicBezTo>
                  <a:cubicBezTo>
                    <a:pt x="1647" y="33257"/>
                    <a:pt x="1580" y="31964"/>
                    <a:pt x="1504" y="30351"/>
                  </a:cubicBezTo>
                  <a:cubicBezTo>
                    <a:pt x="1345" y="27134"/>
                    <a:pt x="1143" y="22690"/>
                    <a:pt x="925" y="17775"/>
                  </a:cubicBezTo>
                  <a:cubicBezTo>
                    <a:pt x="715" y="12870"/>
                    <a:pt x="505" y="8426"/>
                    <a:pt x="328" y="5208"/>
                  </a:cubicBezTo>
                  <a:cubicBezTo>
                    <a:pt x="236" y="3596"/>
                    <a:pt x="160" y="2294"/>
                    <a:pt x="101" y="1395"/>
                  </a:cubicBezTo>
                  <a:cubicBezTo>
                    <a:pt x="68" y="949"/>
                    <a:pt x="43" y="605"/>
                    <a:pt x="34" y="361"/>
                  </a:cubicBezTo>
                  <a:cubicBezTo>
                    <a:pt x="17" y="252"/>
                    <a:pt x="17" y="160"/>
                    <a:pt x="9" y="93"/>
                  </a:cubicBezTo>
                  <a:cubicBezTo>
                    <a:pt x="1" y="34"/>
                    <a:pt x="1" y="0"/>
                    <a:pt x="1"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6035050" y="2116150"/>
              <a:ext cx="92225" cy="97050"/>
            </a:xfrm>
            <a:custGeom>
              <a:rect b="b" l="l" r="r" t="t"/>
              <a:pathLst>
                <a:path extrusionOk="0" h="3882" w="3689">
                  <a:moveTo>
                    <a:pt x="1" y="0"/>
                  </a:moveTo>
                  <a:cubicBezTo>
                    <a:pt x="1" y="8"/>
                    <a:pt x="51" y="67"/>
                    <a:pt x="135" y="168"/>
                  </a:cubicBezTo>
                  <a:cubicBezTo>
                    <a:pt x="244" y="277"/>
                    <a:pt x="370" y="420"/>
                    <a:pt x="530" y="588"/>
                  </a:cubicBezTo>
                  <a:cubicBezTo>
                    <a:pt x="875" y="958"/>
                    <a:pt x="1320" y="1437"/>
                    <a:pt x="1815" y="1974"/>
                  </a:cubicBezTo>
                  <a:cubicBezTo>
                    <a:pt x="2311" y="2512"/>
                    <a:pt x="2773" y="3007"/>
                    <a:pt x="3109" y="3352"/>
                  </a:cubicBezTo>
                  <a:cubicBezTo>
                    <a:pt x="3277" y="3520"/>
                    <a:pt x="3420" y="3654"/>
                    <a:pt x="3521" y="3747"/>
                  </a:cubicBezTo>
                  <a:cubicBezTo>
                    <a:pt x="3614" y="3832"/>
                    <a:pt x="3672" y="3882"/>
                    <a:pt x="3686" y="3882"/>
                  </a:cubicBezTo>
                  <a:cubicBezTo>
                    <a:pt x="3687" y="3882"/>
                    <a:pt x="3688" y="3882"/>
                    <a:pt x="3689" y="3881"/>
                  </a:cubicBezTo>
                  <a:cubicBezTo>
                    <a:pt x="3689" y="3873"/>
                    <a:pt x="3647" y="3822"/>
                    <a:pt x="3554" y="3721"/>
                  </a:cubicBezTo>
                  <a:cubicBezTo>
                    <a:pt x="3445" y="3604"/>
                    <a:pt x="3311" y="3461"/>
                    <a:pt x="3159" y="3301"/>
                  </a:cubicBezTo>
                  <a:cubicBezTo>
                    <a:pt x="2823" y="2923"/>
                    <a:pt x="2378" y="2436"/>
                    <a:pt x="1883" y="1907"/>
                  </a:cubicBezTo>
                  <a:cubicBezTo>
                    <a:pt x="1387" y="1361"/>
                    <a:pt x="925" y="874"/>
                    <a:pt x="580" y="538"/>
                  </a:cubicBezTo>
                  <a:cubicBezTo>
                    <a:pt x="404" y="370"/>
                    <a:pt x="270" y="227"/>
                    <a:pt x="169" y="143"/>
                  </a:cubicBezTo>
                  <a:cubicBezTo>
                    <a:pt x="68" y="50"/>
                    <a:pt x="9" y="0"/>
                    <a:pt x="1"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6133125" y="2101225"/>
              <a:ext cx="109450" cy="109875"/>
            </a:xfrm>
            <a:custGeom>
              <a:rect b="b" l="l" r="r" t="t"/>
              <a:pathLst>
                <a:path extrusionOk="0" h="4395" w="4378">
                  <a:moveTo>
                    <a:pt x="4352" y="0"/>
                  </a:moveTo>
                  <a:cubicBezTo>
                    <a:pt x="4319" y="0"/>
                    <a:pt x="3342" y="960"/>
                    <a:pt x="2151" y="2160"/>
                  </a:cubicBezTo>
                  <a:cubicBezTo>
                    <a:pt x="959" y="3378"/>
                    <a:pt x="1" y="4377"/>
                    <a:pt x="26" y="4394"/>
                  </a:cubicBezTo>
                  <a:cubicBezTo>
                    <a:pt x="26" y="4394"/>
                    <a:pt x="26" y="4394"/>
                    <a:pt x="27" y="4394"/>
                  </a:cubicBezTo>
                  <a:cubicBezTo>
                    <a:pt x="60" y="4394"/>
                    <a:pt x="1036" y="3434"/>
                    <a:pt x="2227" y="2235"/>
                  </a:cubicBezTo>
                  <a:cubicBezTo>
                    <a:pt x="3420" y="1017"/>
                    <a:pt x="4378" y="17"/>
                    <a:pt x="4352" y="1"/>
                  </a:cubicBezTo>
                  <a:cubicBezTo>
                    <a:pt x="4352" y="0"/>
                    <a:pt x="4352" y="0"/>
                    <a:pt x="4352"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6133350" y="2328650"/>
              <a:ext cx="116375" cy="71275"/>
            </a:xfrm>
            <a:custGeom>
              <a:rect b="b" l="l" r="r" t="t"/>
              <a:pathLst>
                <a:path extrusionOk="0" h="2851" w="4655">
                  <a:moveTo>
                    <a:pt x="4651" y="0"/>
                  </a:moveTo>
                  <a:cubicBezTo>
                    <a:pt x="4635" y="0"/>
                    <a:pt x="4577" y="41"/>
                    <a:pt x="4469" y="110"/>
                  </a:cubicBezTo>
                  <a:cubicBezTo>
                    <a:pt x="4335" y="194"/>
                    <a:pt x="4175" y="304"/>
                    <a:pt x="3982" y="430"/>
                  </a:cubicBezTo>
                  <a:cubicBezTo>
                    <a:pt x="3570" y="707"/>
                    <a:pt x="2999" y="1085"/>
                    <a:pt x="2361" y="1480"/>
                  </a:cubicBezTo>
                  <a:cubicBezTo>
                    <a:pt x="1722" y="1875"/>
                    <a:pt x="1126" y="2211"/>
                    <a:pt x="698" y="2446"/>
                  </a:cubicBezTo>
                  <a:cubicBezTo>
                    <a:pt x="496" y="2563"/>
                    <a:pt x="328" y="2656"/>
                    <a:pt x="185" y="2740"/>
                  </a:cubicBezTo>
                  <a:cubicBezTo>
                    <a:pt x="67" y="2807"/>
                    <a:pt x="0" y="2849"/>
                    <a:pt x="0" y="2849"/>
                  </a:cubicBezTo>
                  <a:cubicBezTo>
                    <a:pt x="1" y="2850"/>
                    <a:pt x="3" y="2851"/>
                    <a:pt x="6" y="2851"/>
                  </a:cubicBezTo>
                  <a:cubicBezTo>
                    <a:pt x="26" y="2851"/>
                    <a:pt x="91" y="2824"/>
                    <a:pt x="202" y="2765"/>
                  </a:cubicBezTo>
                  <a:cubicBezTo>
                    <a:pt x="328" y="2715"/>
                    <a:pt x="504" y="2622"/>
                    <a:pt x="731" y="2513"/>
                  </a:cubicBezTo>
                  <a:cubicBezTo>
                    <a:pt x="1168" y="2286"/>
                    <a:pt x="1764" y="1959"/>
                    <a:pt x="2411" y="1564"/>
                  </a:cubicBezTo>
                  <a:cubicBezTo>
                    <a:pt x="3058" y="1169"/>
                    <a:pt x="3621" y="783"/>
                    <a:pt x="4024" y="488"/>
                  </a:cubicBezTo>
                  <a:cubicBezTo>
                    <a:pt x="4226" y="346"/>
                    <a:pt x="4385" y="228"/>
                    <a:pt x="4495" y="144"/>
                  </a:cubicBezTo>
                  <a:cubicBezTo>
                    <a:pt x="4604" y="52"/>
                    <a:pt x="4654" y="10"/>
                    <a:pt x="4654" y="1"/>
                  </a:cubicBezTo>
                  <a:cubicBezTo>
                    <a:pt x="4653" y="1"/>
                    <a:pt x="4652" y="0"/>
                    <a:pt x="4651"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6025400" y="2333875"/>
              <a:ext cx="108600" cy="64375"/>
            </a:xfrm>
            <a:custGeom>
              <a:rect b="b" l="l" r="r" t="t"/>
              <a:pathLst>
                <a:path extrusionOk="0" h="2575" w="4344">
                  <a:moveTo>
                    <a:pt x="6" y="1"/>
                  </a:moveTo>
                  <a:cubicBezTo>
                    <a:pt x="3" y="1"/>
                    <a:pt x="1" y="1"/>
                    <a:pt x="0" y="2"/>
                  </a:cubicBezTo>
                  <a:cubicBezTo>
                    <a:pt x="0" y="2"/>
                    <a:pt x="59" y="44"/>
                    <a:pt x="160" y="120"/>
                  </a:cubicBezTo>
                  <a:cubicBezTo>
                    <a:pt x="269" y="187"/>
                    <a:pt x="429" y="288"/>
                    <a:pt x="622" y="406"/>
                  </a:cubicBezTo>
                  <a:cubicBezTo>
                    <a:pt x="1009" y="649"/>
                    <a:pt x="1546" y="977"/>
                    <a:pt x="2143" y="1330"/>
                  </a:cubicBezTo>
                  <a:cubicBezTo>
                    <a:pt x="2747" y="1682"/>
                    <a:pt x="3285" y="2002"/>
                    <a:pt x="3688" y="2228"/>
                  </a:cubicBezTo>
                  <a:cubicBezTo>
                    <a:pt x="3881" y="2338"/>
                    <a:pt x="4049" y="2430"/>
                    <a:pt x="4159" y="2489"/>
                  </a:cubicBezTo>
                  <a:cubicBezTo>
                    <a:pt x="4254" y="2548"/>
                    <a:pt x="4318" y="2574"/>
                    <a:pt x="4332" y="2574"/>
                  </a:cubicBezTo>
                  <a:cubicBezTo>
                    <a:pt x="4334" y="2574"/>
                    <a:pt x="4335" y="2574"/>
                    <a:pt x="4335" y="2573"/>
                  </a:cubicBezTo>
                  <a:cubicBezTo>
                    <a:pt x="4343" y="2573"/>
                    <a:pt x="4285" y="2531"/>
                    <a:pt x="4175" y="2455"/>
                  </a:cubicBezTo>
                  <a:cubicBezTo>
                    <a:pt x="4075" y="2388"/>
                    <a:pt x="3915" y="2287"/>
                    <a:pt x="3722" y="2170"/>
                  </a:cubicBezTo>
                  <a:cubicBezTo>
                    <a:pt x="3335" y="1926"/>
                    <a:pt x="2798" y="1598"/>
                    <a:pt x="2193" y="1246"/>
                  </a:cubicBezTo>
                  <a:cubicBezTo>
                    <a:pt x="1597" y="893"/>
                    <a:pt x="1051" y="574"/>
                    <a:pt x="656" y="347"/>
                  </a:cubicBezTo>
                  <a:cubicBezTo>
                    <a:pt x="454" y="237"/>
                    <a:pt x="294" y="145"/>
                    <a:pt x="185" y="86"/>
                  </a:cubicBezTo>
                  <a:cubicBezTo>
                    <a:pt x="82" y="27"/>
                    <a:pt x="24" y="1"/>
                    <a:pt x="6" y="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6003975" y="2500650"/>
              <a:ext cx="139900" cy="81350"/>
            </a:xfrm>
            <a:custGeom>
              <a:rect b="b" l="l" r="r" t="t"/>
              <a:pathLst>
                <a:path extrusionOk="0" h="3254" w="5596">
                  <a:moveTo>
                    <a:pt x="4" y="0"/>
                  </a:moveTo>
                  <a:cubicBezTo>
                    <a:pt x="2" y="0"/>
                    <a:pt x="1" y="0"/>
                    <a:pt x="1" y="1"/>
                  </a:cubicBezTo>
                  <a:cubicBezTo>
                    <a:pt x="1" y="1"/>
                    <a:pt x="76" y="52"/>
                    <a:pt x="211" y="144"/>
                  </a:cubicBezTo>
                  <a:cubicBezTo>
                    <a:pt x="370" y="236"/>
                    <a:pt x="563" y="362"/>
                    <a:pt x="807" y="505"/>
                  </a:cubicBezTo>
                  <a:cubicBezTo>
                    <a:pt x="1303" y="808"/>
                    <a:pt x="2000" y="1219"/>
                    <a:pt x="2773" y="1664"/>
                  </a:cubicBezTo>
                  <a:cubicBezTo>
                    <a:pt x="3546" y="2118"/>
                    <a:pt x="4243" y="2521"/>
                    <a:pt x="4755" y="2807"/>
                  </a:cubicBezTo>
                  <a:cubicBezTo>
                    <a:pt x="4999" y="2941"/>
                    <a:pt x="5200" y="3051"/>
                    <a:pt x="5360" y="3143"/>
                  </a:cubicBezTo>
                  <a:cubicBezTo>
                    <a:pt x="5491" y="3212"/>
                    <a:pt x="5572" y="3253"/>
                    <a:pt x="5592" y="3253"/>
                  </a:cubicBezTo>
                  <a:cubicBezTo>
                    <a:pt x="5593" y="3253"/>
                    <a:pt x="5595" y="3253"/>
                    <a:pt x="5595" y="3252"/>
                  </a:cubicBezTo>
                  <a:cubicBezTo>
                    <a:pt x="5595" y="3244"/>
                    <a:pt x="5520" y="3193"/>
                    <a:pt x="5385" y="3109"/>
                  </a:cubicBezTo>
                  <a:cubicBezTo>
                    <a:pt x="5226" y="3009"/>
                    <a:pt x="5024" y="2891"/>
                    <a:pt x="4789" y="2740"/>
                  </a:cubicBezTo>
                  <a:cubicBezTo>
                    <a:pt x="4285" y="2437"/>
                    <a:pt x="3596" y="2034"/>
                    <a:pt x="2823" y="1580"/>
                  </a:cubicBezTo>
                  <a:cubicBezTo>
                    <a:pt x="2050" y="1127"/>
                    <a:pt x="1345" y="732"/>
                    <a:pt x="841" y="446"/>
                  </a:cubicBezTo>
                  <a:cubicBezTo>
                    <a:pt x="597" y="312"/>
                    <a:pt x="395" y="194"/>
                    <a:pt x="227" y="110"/>
                  </a:cubicBezTo>
                  <a:cubicBezTo>
                    <a:pt x="97" y="41"/>
                    <a:pt x="22" y="0"/>
                    <a:pt x="4"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6140900" y="2484500"/>
              <a:ext cx="145150" cy="94550"/>
            </a:xfrm>
            <a:custGeom>
              <a:rect b="b" l="l" r="r" t="t"/>
              <a:pathLst>
                <a:path extrusionOk="0" h="3782" w="5806">
                  <a:moveTo>
                    <a:pt x="5805" y="0"/>
                  </a:moveTo>
                  <a:cubicBezTo>
                    <a:pt x="5797" y="0"/>
                    <a:pt x="5721" y="51"/>
                    <a:pt x="5570" y="152"/>
                  </a:cubicBezTo>
                  <a:cubicBezTo>
                    <a:pt x="5419" y="261"/>
                    <a:pt x="5209" y="404"/>
                    <a:pt x="4965" y="572"/>
                  </a:cubicBezTo>
                  <a:cubicBezTo>
                    <a:pt x="4453" y="933"/>
                    <a:pt x="3739" y="1420"/>
                    <a:pt x="2932" y="1941"/>
                  </a:cubicBezTo>
                  <a:cubicBezTo>
                    <a:pt x="2134" y="2462"/>
                    <a:pt x="1395" y="2915"/>
                    <a:pt x="866" y="3243"/>
                  </a:cubicBezTo>
                  <a:cubicBezTo>
                    <a:pt x="606" y="3394"/>
                    <a:pt x="396" y="3529"/>
                    <a:pt x="228" y="3629"/>
                  </a:cubicBezTo>
                  <a:cubicBezTo>
                    <a:pt x="76" y="3722"/>
                    <a:pt x="1" y="3772"/>
                    <a:pt x="1" y="3781"/>
                  </a:cubicBezTo>
                  <a:cubicBezTo>
                    <a:pt x="1" y="3781"/>
                    <a:pt x="2" y="3781"/>
                    <a:pt x="4" y="3781"/>
                  </a:cubicBezTo>
                  <a:cubicBezTo>
                    <a:pt x="22" y="3781"/>
                    <a:pt x="105" y="3733"/>
                    <a:pt x="253" y="3663"/>
                  </a:cubicBezTo>
                  <a:cubicBezTo>
                    <a:pt x="404" y="3579"/>
                    <a:pt x="631" y="3453"/>
                    <a:pt x="900" y="3302"/>
                  </a:cubicBezTo>
                  <a:cubicBezTo>
                    <a:pt x="1446" y="2991"/>
                    <a:pt x="2185" y="2546"/>
                    <a:pt x="2991" y="2025"/>
                  </a:cubicBezTo>
                  <a:cubicBezTo>
                    <a:pt x="3789" y="1504"/>
                    <a:pt x="4503" y="1000"/>
                    <a:pt x="5007" y="630"/>
                  </a:cubicBezTo>
                  <a:cubicBezTo>
                    <a:pt x="5259" y="446"/>
                    <a:pt x="5461" y="286"/>
                    <a:pt x="5595" y="177"/>
                  </a:cubicBezTo>
                  <a:cubicBezTo>
                    <a:pt x="5738" y="68"/>
                    <a:pt x="5805" y="9"/>
                    <a:pt x="5805"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6058575" y="2691575"/>
              <a:ext cx="180425" cy="445450"/>
            </a:xfrm>
            <a:custGeom>
              <a:rect b="b" l="l" r="r" t="t"/>
              <a:pathLst>
                <a:path extrusionOk="0" h="17818" w="7217">
                  <a:moveTo>
                    <a:pt x="1" y="0"/>
                  </a:moveTo>
                  <a:lnTo>
                    <a:pt x="2353" y="17817"/>
                  </a:lnTo>
                  <a:lnTo>
                    <a:pt x="4856" y="17817"/>
                  </a:lnTo>
                  <a:lnTo>
                    <a:pt x="7217"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6067825" y="2727900"/>
              <a:ext cx="162775" cy="40125"/>
            </a:xfrm>
            <a:custGeom>
              <a:rect b="b" l="l" r="r" t="t"/>
              <a:pathLst>
                <a:path extrusionOk="0" h="1605" w="6511">
                  <a:moveTo>
                    <a:pt x="2509" y="1"/>
                  </a:moveTo>
                  <a:cubicBezTo>
                    <a:pt x="2288" y="1"/>
                    <a:pt x="2074" y="35"/>
                    <a:pt x="1882" y="110"/>
                  </a:cubicBezTo>
                  <a:cubicBezTo>
                    <a:pt x="1672" y="194"/>
                    <a:pt x="1496" y="311"/>
                    <a:pt x="1353" y="437"/>
                  </a:cubicBezTo>
                  <a:cubicBezTo>
                    <a:pt x="1202" y="563"/>
                    <a:pt x="1076" y="672"/>
                    <a:pt x="941" y="756"/>
                  </a:cubicBezTo>
                  <a:cubicBezTo>
                    <a:pt x="762" y="868"/>
                    <a:pt x="579" y="910"/>
                    <a:pt x="430" y="910"/>
                  </a:cubicBezTo>
                  <a:cubicBezTo>
                    <a:pt x="355" y="910"/>
                    <a:pt x="289" y="899"/>
                    <a:pt x="236" y="882"/>
                  </a:cubicBezTo>
                  <a:cubicBezTo>
                    <a:pt x="74" y="826"/>
                    <a:pt x="21" y="731"/>
                    <a:pt x="10" y="731"/>
                  </a:cubicBezTo>
                  <a:cubicBezTo>
                    <a:pt x="9" y="731"/>
                    <a:pt x="9" y="731"/>
                    <a:pt x="9" y="731"/>
                  </a:cubicBezTo>
                  <a:cubicBezTo>
                    <a:pt x="0" y="740"/>
                    <a:pt x="17" y="756"/>
                    <a:pt x="42" y="798"/>
                  </a:cubicBezTo>
                  <a:cubicBezTo>
                    <a:pt x="76" y="832"/>
                    <a:pt x="135" y="882"/>
                    <a:pt x="219" y="924"/>
                  </a:cubicBezTo>
                  <a:cubicBezTo>
                    <a:pt x="286" y="955"/>
                    <a:pt x="375" y="973"/>
                    <a:pt x="477" y="973"/>
                  </a:cubicBezTo>
                  <a:cubicBezTo>
                    <a:pt x="628" y="973"/>
                    <a:pt x="807" y="933"/>
                    <a:pt x="983" y="832"/>
                  </a:cubicBezTo>
                  <a:cubicBezTo>
                    <a:pt x="1269" y="672"/>
                    <a:pt x="1529" y="353"/>
                    <a:pt x="1916" y="210"/>
                  </a:cubicBezTo>
                  <a:cubicBezTo>
                    <a:pt x="2090" y="146"/>
                    <a:pt x="2282" y="116"/>
                    <a:pt x="2484" y="116"/>
                  </a:cubicBezTo>
                  <a:cubicBezTo>
                    <a:pt x="2730" y="116"/>
                    <a:pt x="2989" y="161"/>
                    <a:pt x="3243" y="244"/>
                  </a:cubicBezTo>
                  <a:cubicBezTo>
                    <a:pt x="3705" y="387"/>
                    <a:pt x="4108" y="622"/>
                    <a:pt x="4478" y="840"/>
                  </a:cubicBezTo>
                  <a:cubicBezTo>
                    <a:pt x="4847" y="1059"/>
                    <a:pt x="5183" y="1252"/>
                    <a:pt x="5486" y="1378"/>
                  </a:cubicBezTo>
                  <a:cubicBezTo>
                    <a:pt x="5780" y="1513"/>
                    <a:pt x="6040" y="1571"/>
                    <a:pt x="6225" y="1588"/>
                  </a:cubicBezTo>
                  <a:cubicBezTo>
                    <a:pt x="6317" y="1605"/>
                    <a:pt x="6385" y="1605"/>
                    <a:pt x="6435" y="1605"/>
                  </a:cubicBezTo>
                  <a:cubicBezTo>
                    <a:pt x="6477" y="1605"/>
                    <a:pt x="6502" y="1605"/>
                    <a:pt x="6502" y="1597"/>
                  </a:cubicBezTo>
                  <a:cubicBezTo>
                    <a:pt x="6511" y="1580"/>
                    <a:pt x="6099" y="1580"/>
                    <a:pt x="5519" y="1303"/>
                  </a:cubicBezTo>
                  <a:cubicBezTo>
                    <a:pt x="5225" y="1168"/>
                    <a:pt x="4898" y="966"/>
                    <a:pt x="4537" y="748"/>
                  </a:cubicBezTo>
                  <a:cubicBezTo>
                    <a:pt x="4175" y="521"/>
                    <a:pt x="3755" y="278"/>
                    <a:pt x="3277" y="126"/>
                  </a:cubicBezTo>
                  <a:cubicBezTo>
                    <a:pt x="3026" y="46"/>
                    <a:pt x="2763" y="1"/>
                    <a:pt x="2509" y="1"/>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6074325" y="2795700"/>
              <a:ext cx="152925" cy="32625"/>
            </a:xfrm>
            <a:custGeom>
              <a:rect b="b" l="l" r="r" t="t"/>
              <a:pathLst>
                <a:path extrusionOk="0" h="1305" w="6117">
                  <a:moveTo>
                    <a:pt x="6104" y="0"/>
                  </a:moveTo>
                  <a:cubicBezTo>
                    <a:pt x="6065" y="0"/>
                    <a:pt x="5789" y="239"/>
                    <a:pt x="5276" y="455"/>
                  </a:cubicBezTo>
                  <a:cubicBezTo>
                    <a:pt x="5007" y="573"/>
                    <a:pt x="4671" y="674"/>
                    <a:pt x="4285" y="716"/>
                  </a:cubicBezTo>
                  <a:cubicBezTo>
                    <a:pt x="4166" y="731"/>
                    <a:pt x="4044" y="738"/>
                    <a:pt x="3918" y="738"/>
                  </a:cubicBezTo>
                  <a:cubicBezTo>
                    <a:pt x="3635" y="738"/>
                    <a:pt x="3336" y="704"/>
                    <a:pt x="3033" y="657"/>
                  </a:cubicBezTo>
                  <a:cubicBezTo>
                    <a:pt x="2588" y="581"/>
                    <a:pt x="2160" y="497"/>
                    <a:pt x="1756" y="489"/>
                  </a:cubicBezTo>
                  <a:cubicBezTo>
                    <a:pt x="1736" y="489"/>
                    <a:pt x="1717" y="488"/>
                    <a:pt x="1697" y="488"/>
                  </a:cubicBezTo>
                  <a:cubicBezTo>
                    <a:pt x="1325" y="488"/>
                    <a:pt x="986" y="562"/>
                    <a:pt x="723" y="674"/>
                  </a:cubicBezTo>
                  <a:cubicBezTo>
                    <a:pt x="438" y="791"/>
                    <a:pt x="253" y="959"/>
                    <a:pt x="144" y="1085"/>
                  </a:cubicBezTo>
                  <a:cubicBezTo>
                    <a:pt x="93" y="1153"/>
                    <a:pt x="51" y="1203"/>
                    <a:pt x="34" y="1245"/>
                  </a:cubicBezTo>
                  <a:cubicBezTo>
                    <a:pt x="18" y="1279"/>
                    <a:pt x="1" y="1304"/>
                    <a:pt x="9" y="1304"/>
                  </a:cubicBezTo>
                  <a:cubicBezTo>
                    <a:pt x="10" y="1304"/>
                    <a:pt x="10" y="1304"/>
                    <a:pt x="11" y="1304"/>
                  </a:cubicBezTo>
                  <a:cubicBezTo>
                    <a:pt x="22" y="1304"/>
                    <a:pt x="73" y="1223"/>
                    <a:pt x="177" y="1111"/>
                  </a:cubicBezTo>
                  <a:cubicBezTo>
                    <a:pt x="295" y="1001"/>
                    <a:pt x="480" y="850"/>
                    <a:pt x="757" y="749"/>
                  </a:cubicBezTo>
                  <a:cubicBezTo>
                    <a:pt x="998" y="659"/>
                    <a:pt x="1300" y="596"/>
                    <a:pt x="1638" y="596"/>
                  </a:cubicBezTo>
                  <a:cubicBezTo>
                    <a:pt x="1677" y="596"/>
                    <a:pt x="1717" y="596"/>
                    <a:pt x="1756" y="598"/>
                  </a:cubicBezTo>
                  <a:cubicBezTo>
                    <a:pt x="2143" y="615"/>
                    <a:pt x="2563" y="699"/>
                    <a:pt x="3017" y="766"/>
                  </a:cubicBezTo>
                  <a:cubicBezTo>
                    <a:pt x="3316" y="817"/>
                    <a:pt x="3612" y="849"/>
                    <a:pt x="3897" y="849"/>
                  </a:cubicBezTo>
                  <a:cubicBezTo>
                    <a:pt x="4035" y="849"/>
                    <a:pt x="4170" y="841"/>
                    <a:pt x="4302" y="825"/>
                  </a:cubicBezTo>
                  <a:cubicBezTo>
                    <a:pt x="4697" y="775"/>
                    <a:pt x="5041" y="657"/>
                    <a:pt x="5310" y="531"/>
                  </a:cubicBezTo>
                  <a:cubicBezTo>
                    <a:pt x="5579" y="405"/>
                    <a:pt x="5789" y="271"/>
                    <a:pt x="5915" y="170"/>
                  </a:cubicBezTo>
                  <a:cubicBezTo>
                    <a:pt x="6049" y="69"/>
                    <a:pt x="6116" y="2"/>
                    <a:pt x="6108" y="2"/>
                  </a:cubicBezTo>
                  <a:cubicBezTo>
                    <a:pt x="6107" y="1"/>
                    <a:pt x="6106" y="0"/>
                    <a:pt x="6104" y="0"/>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6084625" y="2859775"/>
              <a:ext cx="134000" cy="19500"/>
            </a:xfrm>
            <a:custGeom>
              <a:rect b="b" l="l" r="r" t="t"/>
              <a:pathLst>
                <a:path extrusionOk="0" h="780" w="5360">
                  <a:moveTo>
                    <a:pt x="10" y="0"/>
                  </a:moveTo>
                  <a:cubicBezTo>
                    <a:pt x="10" y="0"/>
                    <a:pt x="9" y="0"/>
                    <a:pt x="9" y="1"/>
                  </a:cubicBezTo>
                  <a:cubicBezTo>
                    <a:pt x="0" y="9"/>
                    <a:pt x="34" y="77"/>
                    <a:pt x="126" y="194"/>
                  </a:cubicBezTo>
                  <a:cubicBezTo>
                    <a:pt x="219" y="303"/>
                    <a:pt x="378" y="446"/>
                    <a:pt x="614" y="555"/>
                  </a:cubicBezTo>
                  <a:cubicBezTo>
                    <a:pt x="849" y="673"/>
                    <a:pt x="1151" y="757"/>
                    <a:pt x="1496" y="774"/>
                  </a:cubicBezTo>
                  <a:cubicBezTo>
                    <a:pt x="1551" y="778"/>
                    <a:pt x="1607" y="780"/>
                    <a:pt x="1664" y="780"/>
                  </a:cubicBezTo>
                  <a:cubicBezTo>
                    <a:pt x="1961" y="780"/>
                    <a:pt x="2280" y="728"/>
                    <a:pt x="2605" y="665"/>
                  </a:cubicBezTo>
                  <a:cubicBezTo>
                    <a:pt x="2983" y="581"/>
                    <a:pt x="3344" y="488"/>
                    <a:pt x="3671" y="429"/>
                  </a:cubicBezTo>
                  <a:cubicBezTo>
                    <a:pt x="3933" y="376"/>
                    <a:pt x="4179" y="349"/>
                    <a:pt x="4396" y="349"/>
                  </a:cubicBezTo>
                  <a:cubicBezTo>
                    <a:pt x="4451" y="349"/>
                    <a:pt x="4503" y="350"/>
                    <a:pt x="4553" y="354"/>
                  </a:cubicBezTo>
                  <a:cubicBezTo>
                    <a:pt x="5019" y="369"/>
                    <a:pt x="5305" y="499"/>
                    <a:pt x="5346" y="499"/>
                  </a:cubicBezTo>
                  <a:cubicBezTo>
                    <a:pt x="5350" y="499"/>
                    <a:pt x="5351" y="498"/>
                    <a:pt x="5351" y="497"/>
                  </a:cubicBezTo>
                  <a:cubicBezTo>
                    <a:pt x="5360" y="497"/>
                    <a:pt x="5293" y="446"/>
                    <a:pt x="5158" y="396"/>
                  </a:cubicBezTo>
                  <a:cubicBezTo>
                    <a:pt x="5024" y="345"/>
                    <a:pt x="4814" y="287"/>
                    <a:pt x="4562" y="270"/>
                  </a:cubicBezTo>
                  <a:cubicBezTo>
                    <a:pt x="4484" y="262"/>
                    <a:pt x="4401" y="258"/>
                    <a:pt x="4315" y="258"/>
                  </a:cubicBezTo>
                  <a:cubicBezTo>
                    <a:pt x="4113" y="258"/>
                    <a:pt x="3890" y="279"/>
                    <a:pt x="3655" y="320"/>
                  </a:cubicBezTo>
                  <a:cubicBezTo>
                    <a:pt x="3319" y="371"/>
                    <a:pt x="2957" y="463"/>
                    <a:pt x="2579" y="547"/>
                  </a:cubicBezTo>
                  <a:cubicBezTo>
                    <a:pt x="2229" y="625"/>
                    <a:pt x="1885" y="674"/>
                    <a:pt x="1576" y="674"/>
                  </a:cubicBezTo>
                  <a:cubicBezTo>
                    <a:pt x="1552" y="674"/>
                    <a:pt x="1528" y="674"/>
                    <a:pt x="1504" y="673"/>
                  </a:cubicBezTo>
                  <a:cubicBezTo>
                    <a:pt x="1176" y="656"/>
                    <a:pt x="882" y="589"/>
                    <a:pt x="656" y="488"/>
                  </a:cubicBezTo>
                  <a:cubicBezTo>
                    <a:pt x="198" y="284"/>
                    <a:pt x="35" y="0"/>
                    <a:pt x="10" y="0"/>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6090300" y="2923600"/>
              <a:ext cx="117000" cy="22400"/>
            </a:xfrm>
            <a:custGeom>
              <a:rect b="b" l="l" r="r" t="t"/>
              <a:pathLst>
                <a:path extrusionOk="0" h="896" w="4680">
                  <a:moveTo>
                    <a:pt x="4669" y="1"/>
                  </a:moveTo>
                  <a:cubicBezTo>
                    <a:pt x="4648" y="1"/>
                    <a:pt x="4454" y="203"/>
                    <a:pt x="4074" y="413"/>
                  </a:cubicBezTo>
                  <a:cubicBezTo>
                    <a:pt x="3738" y="596"/>
                    <a:pt x="3236" y="779"/>
                    <a:pt x="2663" y="779"/>
                  </a:cubicBezTo>
                  <a:cubicBezTo>
                    <a:pt x="2578" y="779"/>
                    <a:pt x="2491" y="775"/>
                    <a:pt x="2403" y="766"/>
                  </a:cubicBezTo>
                  <a:cubicBezTo>
                    <a:pt x="1722" y="724"/>
                    <a:pt x="1193" y="321"/>
                    <a:pt x="723" y="270"/>
                  </a:cubicBezTo>
                  <a:cubicBezTo>
                    <a:pt x="648" y="257"/>
                    <a:pt x="578" y="251"/>
                    <a:pt x="513" y="251"/>
                  </a:cubicBezTo>
                  <a:cubicBezTo>
                    <a:pt x="373" y="251"/>
                    <a:pt x="257" y="278"/>
                    <a:pt x="177" y="312"/>
                  </a:cubicBezTo>
                  <a:cubicBezTo>
                    <a:pt x="51" y="363"/>
                    <a:pt x="0" y="413"/>
                    <a:pt x="9" y="422"/>
                  </a:cubicBezTo>
                  <a:cubicBezTo>
                    <a:pt x="9" y="422"/>
                    <a:pt x="9" y="423"/>
                    <a:pt x="10" y="423"/>
                  </a:cubicBezTo>
                  <a:cubicBezTo>
                    <a:pt x="28" y="423"/>
                    <a:pt x="189" y="323"/>
                    <a:pt x="469" y="323"/>
                  </a:cubicBezTo>
                  <a:cubicBezTo>
                    <a:pt x="540" y="323"/>
                    <a:pt x="619" y="330"/>
                    <a:pt x="706" y="346"/>
                  </a:cubicBezTo>
                  <a:cubicBezTo>
                    <a:pt x="924" y="388"/>
                    <a:pt x="1168" y="497"/>
                    <a:pt x="1437" y="623"/>
                  </a:cubicBezTo>
                  <a:cubicBezTo>
                    <a:pt x="1714" y="749"/>
                    <a:pt x="2041" y="858"/>
                    <a:pt x="2394" y="884"/>
                  </a:cubicBezTo>
                  <a:cubicBezTo>
                    <a:pt x="2480" y="892"/>
                    <a:pt x="2564" y="896"/>
                    <a:pt x="2647" y="896"/>
                  </a:cubicBezTo>
                  <a:cubicBezTo>
                    <a:pt x="3249" y="896"/>
                    <a:pt x="3777" y="695"/>
                    <a:pt x="4116" y="480"/>
                  </a:cubicBezTo>
                  <a:cubicBezTo>
                    <a:pt x="4318" y="363"/>
                    <a:pt x="4452" y="237"/>
                    <a:pt x="4545" y="153"/>
                  </a:cubicBezTo>
                  <a:cubicBezTo>
                    <a:pt x="4637" y="60"/>
                    <a:pt x="4679" y="10"/>
                    <a:pt x="4671" y="2"/>
                  </a:cubicBezTo>
                  <a:cubicBezTo>
                    <a:pt x="4671" y="1"/>
                    <a:pt x="4670" y="1"/>
                    <a:pt x="4669" y="1"/>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6100375" y="2994600"/>
              <a:ext cx="94325" cy="25200"/>
            </a:xfrm>
            <a:custGeom>
              <a:rect b="b" l="l" r="r" t="t"/>
              <a:pathLst>
                <a:path extrusionOk="0" h="1008" w="3773">
                  <a:moveTo>
                    <a:pt x="2705" y="1"/>
                  </a:moveTo>
                  <a:cubicBezTo>
                    <a:pt x="2453" y="1"/>
                    <a:pt x="2168" y="60"/>
                    <a:pt x="1899" y="161"/>
                  </a:cubicBezTo>
                  <a:cubicBezTo>
                    <a:pt x="1353" y="379"/>
                    <a:pt x="924" y="665"/>
                    <a:pt x="572" y="799"/>
                  </a:cubicBezTo>
                  <a:cubicBezTo>
                    <a:pt x="236" y="950"/>
                    <a:pt x="0" y="984"/>
                    <a:pt x="9" y="1001"/>
                  </a:cubicBezTo>
                  <a:cubicBezTo>
                    <a:pt x="9" y="1005"/>
                    <a:pt x="22" y="1007"/>
                    <a:pt x="46" y="1007"/>
                  </a:cubicBezTo>
                  <a:cubicBezTo>
                    <a:pt x="125" y="1007"/>
                    <a:pt x="328" y="980"/>
                    <a:pt x="605" y="883"/>
                  </a:cubicBezTo>
                  <a:cubicBezTo>
                    <a:pt x="966" y="757"/>
                    <a:pt x="1420" y="480"/>
                    <a:pt x="1941" y="270"/>
                  </a:cubicBezTo>
                  <a:cubicBezTo>
                    <a:pt x="2201" y="177"/>
                    <a:pt x="2470" y="110"/>
                    <a:pt x="2705" y="110"/>
                  </a:cubicBezTo>
                  <a:cubicBezTo>
                    <a:pt x="2949" y="110"/>
                    <a:pt x="3159" y="169"/>
                    <a:pt x="3327" y="253"/>
                  </a:cubicBezTo>
                  <a:cubicBezTo>
                    <a:pt x="3643" y="415"/>
                    <a:pt x="3748" y="640"/>
                    <a:pt x="3770" y="640"/>
                  </a:cubicBezTo>
                  <a:cubicBezTo>
                    <a:pt x="3771" y="640"/>
                    <a:pt x="3772" y="640"/>
                    <a:pt x="3772" y="639"/>
                  </a:cubicBezTo>
                  <a:cubicBezTo>
                    <a:pt x="3772" y="639"/>
                    <a:pt x="3764" y="581"/>
                    <a:pt x="3705" y="488"/>
                  </a:cubicBezTo>
                  <a:cubicBezTo>
                    <a:pt x="3646" y="396"/>
                    <a:pt x="3529" y="278"/>
                    <a:pt x="3361" y="177"/>
                  </a:cubicBezTo>
                  <a:cubicBezTo>
                    <a:pt x="3193" y="85"/>
                    <a:pt x="2966" y="9"/>
                    <a:pt x="2705" y="1"/>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6109200" y="3059200"/>
              <a:ext cx="81075" cy="9775"/>
            </a:xfrm>
            <a:custGeom>
              <a:rect b="b" l="l" r="r" t="t"/>
              <a:pathLst>
                <a:path extrusionOk="0" h="391" w="3243">
                  <a:moveTo>
                    <a:pt x="26" y="0"/>
                  </a:moveTo>
                  <a:cubicBezTo>
                    <a:pt x="15" y="0"/>
                    <a:pt x="9" y="1"/>
                    <a:pt x="9" y="4"/>
                  </a:cubicBezTo>
                  <a:cubicBezTo>
                    <a:pt x="0" y="21"/>
                    <a:pt x="177" y="88"/>
                    <a:pt x="462" y="156"/>
                  </a:cubicBezTo>
                  <a:cubicBezTo>
                    <a:pt x="748" y="223"/>
                    <a:pt x="1151" y="307"/>
                    <a:pt x="1605" y="349"/>
                  </a:cubicBezTo>
                  <a:cubicBezTo>
                    <a:pt x="1915" y="377"/>
                    <a:pt x="2205" y="390"/>
                    <a:pt x="2452" y="390"/>
                  </a:cubicBezTo>
                  <a:cubicBezTo>
                    <a:pt x="2566" y="390"/>
                    <a:pt x="2671" y="388"/>
                    <a:pt x="2764" y="382"/>
                  </a:cubicBezTo>
                  <a:cubicBezTo>
                    <a:pt x="3058" y="366"/>
                    <a:pt x="3243" y="340"/>
                    <a:pt x="3234" y="324"/>
                  </a:cubicBezTo>
                  <a:cubicBezTo>
                    <a:pt x="3234" y="290"/>
                    <a:pt x="2504" y="324"/>
                    <a:pt x="1613" y="231"/>
                  </a:cubicBezTo>
                  <a:cubicBezTo>
                    <a:pt x="799" y="154"/>
                    <a:pt x="139" y="0"/>
                    <a:pt x="26" y="0"/>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9"/>
          <p:cNvSpPr txBox="1"/>
          <p:nvPr>
            <p:ph idx="1" type="subTitle"/>
          </p:nvPr>
        </p:nvSpPr>
        <p:spPr>
          <a:xfrm>
            <a:off x="720000" y="1969725"/>
            <a:ext cx="31884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129" name="Shape 2129"/>
        <p:cNvGrpSpPr/>
        <p:nvPr/>
      </p:nvGrpSpPr>
      <p:grpSpPr>
        <a:xfrm>
          <a:off x="0" y="0"/>
          <a:ext cx="0" cy="0"/>
          <a:chOff x="0" y="0"/>
          <a:chExt cx="0" cy="0"/>
        </a:xfrm>
      </p:grpSpPr>
      <p:grpSp>
        <p:nvGrpSpPr>
          <p:cNvPr id="2130" name="Google Shape;2130;p179"/>
          <p:cNvGrpSpPr/>
          <p:nvPr/>
        </p:nvGrpSpPr>
        <p:grpSpPr>
          <a:xfrm>
            <a:off x="76200" y="76200"/>
            <a:ext cx="8991600" cy="4991100"/>
            <a:chOff x="76200" y="76200"/>
            <a:chExt cx="8991600" cy="4991100"/>
          </a:xfrm>
        </p:grpSpPr>
        <p:sp>
          <p:nvSpPr>
            <p:cNvPr id="2131" name="Google Shape;2131;p17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7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7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7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5" name="Google Shape;2135;p179"/>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2136" name="Google Shape;2136;p179"/>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137" name="Shape 2137"/>
        <p:cNvGrpSpPr/>
        <p:nvPr/>
      </p:nvGrpSpPr>
      <p:grpSpPr>
        <a:xfrm>
          <a:off x="0" y="0"/>
          <a:ext cx="0" cy="0"/>
          <a:chOff x="0" y="0"/>
          <a:chExt cx="0" cy="0"/>
        </a:xfrm>
      </p:grpSpPr>
      <p:sp>
        <p:nvSpPr>
          <p:cNvPr id="2138" name="Google Shape;2138;p180"/>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2139" name="Google Shape;2139;p180"/>
          <p:cNvGrpSpPr/>
          <p:nvPr/>
        </p:nvGrpSpPr>
        <p:grpSpPr>
          <a:xfrm>
            <a:off x="76200" y="76200"/>
            <a:ext cx="8991600" cy="4991100"/>
            <a:chOff x="76200" y="76200"/>
            <a:chExt cx="8991600" cy="4991100"/>
          </a:xfrm>
        </p:grpSpPr>
        <p:sp>
          <p:nvSpPr>
            <p:cNvPr id="2140" name="Google Shape;2140;p180"/>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80"/>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80"/>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80"/>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4" name="Shape 2144"/>
        <p:cNvGrpSpPr/>
        <p:nvPr/>
      </p:nvGrpSpPr>
      <p:grpSpPr>
        <a:xfrm>
          <a:off x="0" y="0"/>
          <a:ext cx="0" cy="0"/>
          <a:chOff x="0" y="0"/>
          <a:chExt cx="0" cy="0"/>
        </a:xfrm>
      </p:grpSpPr>
      <p:grpSp>
        <p:nvGrpSpPr>
          <p:cNvPr id="2145" name="Google Shape;2145;p181"/>
          <p:cNvGrpSpPr/>
          <p:nvPr/>
        </p:nvGrpSpPr>
        <p:grpSpPr>
          <a:xfrm>
            <a:off x="76200" y="76200"/>
            <a:ext cx="8991600" cy="4991100"/>
            <a:chOff x="76200" y="76200"/>
            <a:chExt cx="8991600" cy="4991100"/>
          </a:xfrm>
        </p:grpSpPr>
        <p:sp>
          <p:nvSpPr>
            <p:cNvPr id="2146" name="Google Shape;2146;p18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8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8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8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0" name="Google Shape;2150;p181"/>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51" name="Google Shape;2151;p181"/>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52" name="Google Shape;2152;p181"/>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53" name="Shape 2153"/>
        <p:cNvGrpSpPr/>
        <p:nvPr/>
      </p:nvGrpSpPr>
      <p:grpSpPr>
        <a:xfrm>
          <a:off x="0" y="0"/>
          <a:ext cx="0" cy="0"/>
          <a:chOff x="0" y="0"/>
          <a:chExt cx="0" cy="0"/>
        </a:xfrm>
      </p:grpSpPr>
      <p:grpSp>
        <p:nvGrpSpPr>
          <p:cNvPr id="2154" name="Google Shape;2154;p182"/>
          <p:cNvGrpSpPr/>
          <p:nvPr/>
        </p:nvGrpSpPr>
        <p:grpSpPr>
          <a:xfrm>
            <a:off x="76200" y="76200"/>
            <a:ext cx="8991600" cy="4991100"/>
            <a:chOff x="76200" y="76200"/>
            <a:chExt cx="8991600" cy="4991100"/>
          </a:xfrm>
        </p:grpSpPr>
        <p:sp>
          <p:nvSpPr>
            <p:cNvPr id="2155" name="Google Shape;2155;p18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8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8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8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9" name="Google Shape;2159;p18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60" name="Shape 2160"/>
        <p:cNvGrpSpPr/>
        <p:nvPr/>
      </p:nvGrpSpPr>
      <p:grpSpPr>
        <a:xfrm>
          <a:off x="0" y="0"/>
          <a:ext cx="0" cy="0"/>
          <a:chOff x="0" y="0"/>
          <a:chExt cx="0" cy="0"/>
        </a:xfrm>
      </p:grpSpPr>
      <p:grpSp>
        <p:nvGrpSpPr>
          <p:cNvPr id="2161" name="Google Shape;2161;p183"/>
          <p:cNvGrpSpPr/>
          <p:nvPr/>
        </p:nvGrpSpPr>
        <p:grpSpPr>
          <a:xfrm>
            <a:off x="76200" y="76200"/>
            <a:ext cx="8991600" cy="4991100"/>
            <a:chOff x="76200" y="76200"/>
            <a:chExt cx="8991600" cy="4991100"/>
          </a:xfrm>
        </p:grpSpPr>
        <p:sp>
          <p:nvSpPr>
            <p:cNvPr id="2162" name="Google Shape;2162;p18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8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8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8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6" name="Google Shape;2166;p183"/>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67" name="Google Shape;2167;p183"/>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68" name="Shape 2168"/>
        <p:cNvGrpSpPr/>
        <p:nvPr/>
      </p:nvGrpSpPr>
      <p:grpSpPr>
        <a:xfrm>
          <a:off x="0" y="0"/>
          <a:ext cx="0" cy="0"/>
          <a:chOff x="0" y="0"/>
          <a:chExt cx="0" cy="0"/>
        </a:xfrm>
      </p:grpSpPr>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2169" name="Shape 2169"/>
        <p:cNvGrpSpPr/>
        <p:nvPr/>
      </p:nvGrpSpPr>
      <p:grpSpPr>
        <a:xfrm>
          <a:off x="0" y="0"/>
          <a:ext cx="0" cy="0"/>
          <a:chOff x="0" y="0"/>
          <a:chExt cx="0" cy="0"/>
        </a:xfrm>
      </p:grpSpPr>
      <p:sp>
        <p:nvSpPr>
          <p:cNvPr id="2170" name="Google Shape;2170;p185"/>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2171" name="Google Shape;2171;p185"/>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2172" name="Google Shape;2172;p185"/>
          <p:cNvGrpSpPr/>
          <p:nvPr/>
        </p:nvGrpSpPr>
        <p:grpSpPr>
          <a:xfrm>
            <a:off x="76200" y="76200"/>
            <a:ext cx="8991600" cy="4991100"/>
            <a:chOff x="76200" y="76200"/>
            <a:chExt cx="8991600" cy="4991100"/>
          </a:xfrm>
        </p:grpSpPr>
        <p:sp>
          <p:nvSpPr>
            <p:cNvPr id="2173" name="Google Shape;2173;p18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74" name="Google Shape;2174;p18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75" name="Google Shape;2175;p18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76" name="Google Shape;2176;p18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2177" name="Shape 2177"/>
        <p:cNvGrpSpPr/>
        <p:nvPr/>
      </p:nvGrpSpPr>
      <p:grpSpPr>
        <a:xfrm>
          <a:off x="0" y="0"/>
          <a:ext cx="0" cy="0"/>
          <a:chOff x="0" y="0"/>
          <a:chExt cx="0" cy="0"/>
        </a:xfrm>
      </p:grpSpPr>
      <p:sp>
        <p:nvSpPr>
          <p:cNvPr id="2178" name="Google Shape;2178;p186"/>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179" name="Google Shape;2179;p186"/>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80" name="Google Shape;2180;p186"/>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181" name="Google Shape;2181;p186"/>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82" name="Google Shape;2182;p186"/>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183" name="Google Shape;2183;p186"/>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84" name="Google Shape;2184;p186"/>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185" name="Google Shape;2185;p186"/>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86" name="Google Shape;2186;p186"/>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187" name="Google Shape;2187;p186"/>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88" name="Google Shape;2188;p186"/>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189" name="Google Shape;2189;p186"/>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2190" name="Google Shape;2190;p186"/>
          <p:cNvGrpSpPr/>
          <p:nvPr/>
        </p:nvGrpSpPr>
        <p:grpSpPr>
          <a:xfrm>
            <a:off x="76200" y="76200"/>
            <a:ext cx="8991600" cy="4991100"/>
            <a:chOff x="76200" y="76200"/>
            <a:chExt cx="8991600" cy="4991100"/>
          </a:xfrm>
        </p:grpSpPr>
        <p:sp>
          <p:nvSpPr>
            <p:cNvPr id="2191" name="Google Shape;2191;p18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8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8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8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2195" name="Shape 2195"/>
        <p:cNvGrpSpPr/>
        <p:nvPr/>
      </p:nvGrpSpPr>
      <p:grpSpPr>
        <a:xfrm>
          <a:off x="0" y="0"/>
          <a:ext cx="0" cy="0"/>
          <a:chOff x="0" y="0"/>
          <a:chExt cx="0" cy="0"/>
        </a:xfrm>
      </p:grpSpPr>
      <p:sp>
        <p:nvSpPr>
          <p:cNvPr id="2196" name="Google Shape;2196;p187"/>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197" name="Google Shape;2197;p187"/>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198" name="Google Shape;2198;p187"/>
          <p:cNvGrpSpPr/>
          <p:nvPr/>
        </p:nvGrpSpPr>
        <p:grpSpPr>
          <a:xfrm>
            <a:off x="76200" y="76200"/>
            <a:ext cx="8991600" cy="4991100"/>
            <a:chOff x="76200" y="76200"/>
            <a:chExt cx="8991600" cy="4991100"/>
          </a:xfrm>
        </p:grpSpPr>
        <p:sp>
          <p:nvSpPr>
            <p:cNvPr id="2199" name="Google Shape;2199;p18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8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8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8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187"/>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2204" name="Shape 2204"/>
        <p:cNvGrpSpPr/>
        <p:nvPr/>
      </p:nvGrpSpPr>
      <p:grpSpPr>
        <a:xfrm>
          <a:off x="0" y="0"/>
          <a:ext cx="0" cy="0"/>
          <a:chOff x="0" y="0"/>
          <a:chExt cx="0" cy="0"/>
        </a:xfrm>
      </p:grpSpPr>
      <p:sp>
        <p:nvSpPr>
          <p:cNvPr id="2205" name="Google Shape;2205;p188"/>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206" name="Google Shape;2206;p188"/>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207" name="Google Shape;2207;p188"/>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208" name="Google Shape;2208;p188"/>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209" name="Google Shape;2209;p188"/>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210" name="Google Shape;2210;p188"/>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2211" name="Google Shape;2211;p188"/>
          <p:cNvGrpSpPr/>
          <p:nvPr/>
        </p:nvGrpSpPr>
        <p:grpSpPr>
          <a:xfrm>
            <a:off x="76200" y="76200"/>
            <a:ext cx="8991600" cy="4991100"/>
            <a:chOff x="76200" y="76200"/>
            <a:chExt cx="8991600" cy="4991100"/>
          </a:xfrm>
        </p:grpSpPr>
        <p:sp>
          <p:nvSpPr>
            <p:cNvPr id="2212" name="Google Shape;2212;p18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13" name="Google Shape;2213;p18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14" name="Google Shape;2214;p18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15" name="Google Shape;2215;p18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216" name="Google Shape;2216;p188"/>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7" name="Shape 207"/>
        <p:cNvGrpSpPr/>
        <p:nvPr/>
      </p:nvGrpSpPr>
      <p:grpSpPr>
        <a:xfrm>
          <a:off x="0" y="0"/>
          <a:ext cx="0" cy="0"/>
          <a:chOff x="0" y="0"/>
          <a:chExt cx="0" cy="0"/>
        </a:xfrm>
      </p:grpSpPr>
      <p:sp>
        <p:nvSpPr>
          <p:cNvPr id="208" name="Google Shape;208;p20"/>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0"/>
          <p:cNvGrpSpPr/>
          <p:nvPr/>
        </p:nvGrpSpPr>
        <p:grpSpPr>
          <a:xfrm>
            <a:off x="833079" y="329526"/>
            <a:ext cx="1650697" cy="2887503"/>
            <a:chOff x="4419400" y="841100"/>
            <a:chExt cx="542475" cy="948900"/>
          </a:xfrm>
        </p:grpSpPr>
        <p:sp>
          <p:nvSpPr>
            <p:cNvPr id="210" name="Google Shape;210;p20"/>
            <p:cNvSpPr/>
            <p:nvPr/>
          </p:nvSpPr>
          <p:spPr>
            <a:xfrm>
              <a:off x="4419400" y="1068850"/>
              <a:ext cx="124625" cy="246700"/>
            </a:xfrm>
            <a:custGeom>
              <a:rect b="b" l="l" r="r" t="t"/>
              <a:pathLst>
                <a:path extrusionOk="0" h="9868" w="4985">
                  <a:moveTo>
                    <a:pt x="1" y="1"/>
                  </a:moveTo>
                  <a:lnTo>
                    <a:pt x="1" y="9868"/>
                  </a:lnTo>
                  <a:lnTo>
                    <a:pt x="4984" y="9868"/>
                  </a:lnTo>
                  <a:lnTo>
                    <a:pt x="4984"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4548775" y="1068850"/>
              <a:ext cx="134400" cy="246700"/>
            </a:xfrm>
            <a:custGeom>
              <a:rect b="b" l="l" r="r" t="t"/>
              <a:pathLst>
                <a:path extrusionOk="0" h="9868" w="5376">
                  <a:moveTo>
                    <a:pt x="1" y="1"/>
                  </a:moveTo>
                  <a:lnTo>
                    <a:pt x="1" y="9868"/>
                  </a:lnTo>
                  <a:lnTo>
                    <a:pt x="5375" y="9868"/>
                  </a:lnTo>
                  <a:lnTo>
                    <a:pt x="5375"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4548775" y="1332800"/>
              <a:ext cx="134400" cy="238375"/>
            </a:xfrm>
            <a:custGeom>
              <a:rect b="b" l="l" r="r" t="t"/>
              <a:pathLst>
                <a:path extrusionOk="0" h="9535" w="5376">
                  <a:moveTo>
                    <a:pt x="1" y="0"/>
                  </a:moveTo>
                  <a:lnTo>
                    <a:pt x="1" y="9535"/>
                  </a:lnTo>
                  <a:lnTo>
                    <a:pt x="5375" y="9535"/>
                  </a:lnTo>
                  <a:lnTo>
                    <a:pt x="5375"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4700400" y="841100"/>
              <a:ext cx="261475" cy="223625"/>
            </a:xfrm>
            <a:custGeom>
              <a:rect b="b" l="l" r="r" t="t"/>
              <a:pathLst>
                <a:path extrusionOk="0" h="8945" w="10459">
                  <a:moveTo>
                    <a:pt x="1" y="1"/>
                  </a:moveTo>
                  <a:lnTo>
                    <a:pt x="1" y="8944"/>
                  </a:lnTo>
                  <a:lnTo>
                    <a:pt x="5658" y="8944"/>
                  </a:lnTo>
                  <a:lnTo>
                    <a:pt x="5658" y="192"/>
                  </a:lnTo>
                  <a:lnTo>
                    <a:pt x="5850" y="192"/>
                  </a:lnTo>
                  <a:lnTo>
                    <a:pt x="5850" y="8944"/>
                  </a:lnTo>
                  <a:lnTo>
                    <a:pt x="10459" y="8944"/>
                  </a:lnTo>
                  <a:lnTo>
                    <a:pt x="10459"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4846625" y="1068850"/>
              <a:ext cx="115250" cy="246700"/>
            </a:xfrm>
            <a:custGeom>
              <a:rect b="b" l="l" r="r" t="t"/>
              <a:pathLst>
                <a:path extrusionOk="0" h="9868" w="4610">
                  <a:moveTo>
                    <a:pt x="1" y="1"/>
                  </a:moveTo>
                  <a:lnTo>
                    <a:pt x="1" y="9868"/>
                  </a:lnTo>
                  <a:lnTo>
                    <a:pt x="4610" y="9868"/>
                  </a:lnTo>
                  <a:lnTo>
                    <a:pt x="4610"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4846625" y="1332800"/>
              <a:ext cx="115250" cy="238375"/>
            </a:xfrm>
            <a:custGeom>
              <a:rect b="b" l="l" r="r" t="t"/>
              <a:pathLst>
                <a:path extrusionOk="0" h="9535" w="4610">
                  <a:moveTo>
                    <a:pt x="1" y="0"/>
                  </a:moveTo>
                  <a:lnTo>
                    <a:pt x="1" y="9535"/>
                  </a:lnTo>
                  <a:lnTo>
                    <a:pt x="4610" y="9535"/>
                  </a:lnTo>
                  <a:lnTo>
                    <a:pt x="4610"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4419400" y="1332800"/>
              <a:ext cx="124625" cy="238375"/>
            </a:xfrm>
            <a:custGeom>
              <a:rect b="b" l="l" r="r" t="t"/>
              <a:pathLst>
                <a:path extrusionOk="0" h="9535" w="4985">
                  <a:moveTo>
                    <a:pt x="1" y="0"/>
                  </a:moveTo>
                  <a:lnTo>
                    <a:pt x="1" y="9535"/>
                  </a:lnTo>
                  <a:lnTo>
                    <a:pt x="4984" y="9535"/>
                  </a:lnTo>
                  <a:lnTo>
                    <a:pt x="4984"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4700400" y="1332800"/>
              <a:ext cx="141475" cy="238375"/>
            </a:xfrm>
            <a:custGeom>
              <a:rect b="b" l="l" r="r" t="t"/>
              <a:pathLst>
                <a:path extrusionOk="0" h="9535" w="5659">
                  <a:moveTo>
                    <a:pt x="1" y="0"/>
                  </a:moveTo>
                  <a:lnTo>
                    <a:pt x="1" y="9535"/>
                  </a:lnTo>
                  <a:lnTo>
                    <a:pt x="5658" y="9535"/>
                  </a:lnTo>
                  <a:lnTo>
                    <a:pt x="5658"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4419400" y="1575325"/>
              <a:ext cx="124625" cy="214675"/>
            </a:xfrm>
            <a:custGeom>
              <a:rect b="b" l="l" r="r" t="t"/>
              <a:pathLst>
                <a:path extrusionOk="0" h="8587" w="4985">
                  <a:moveTo>
                    <a:pt x="1" y="0"/>
                  </a:moveTo>
                  <a:lnTo>
                    <a:pt x="1" y="8586"/>
                  </a:lnTo>
                  <a:lnTo>
                    <a:pt x="4984" y="8586"/>
                  </a:lnTo>
                  <a:lnTo>
                    <a:pt x="4984"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4846625" y="1575325"/>
              <a:ext cx="115250" cy="214675"/>
            </a:xfrm>
            <a:custGeom>
              <a:rect b="b" l="l" r="r" t="t"/>
              <a:pathLst>
                <a:path extrusionOk="0" h="8587" w="4610">
                  <a:moveTo>
                    <a:pt x="1" y="0"/>
                  </a:moveTo>
                  <a:lnTo>
                    <a:pt x="1" y="8586"/>
                  </a:lnTo>
                  <a:lnTo>
                    <a:pt x="4610" y="8586"/>
                  </a:lnTo>
                  <a:lnTo>
                    <a:pt x="4610"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4419400" y="841100"/>
              <a:ext cx="263775" cy="223625"/>
            </a:xfrm>
            <a:custGeom>
              <a:rect b="b" l="l" r="r" t="t"/>
              <a:pathLst>
                <a:path extrusionOk="0" h="8945" w="10551">
                  <a:moveTo>
                    <a:pt x="1" y="1"/>
                  </a:moveTo>
                  <a:lnTo>
                    <a:pt x="1" y="8944"/>
                  </a:lnTo>
                  <a:lnTo>
                    <a:pt x="4984" y="8944"/>
                  </a:lnTo>
                  <a:lnTo>
                    <a:pt x="4984" y="192"/>
                  </a:lnTo>
                  <a:lnTo>
                    <a:pt x="5176" y="192"/>
                  </a:lnTo>
                  <a:lnTo>
                    <a:pt x="5176" y="8944"/>
                  </a:lnTo>
                  <a:lnTo>
                    <a:pt x="10550" y="8944"/>
                  </a:lnTo>
                  <a:lnTo>
                    <a:pt x="10550"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4700400" y="1575325"/>
              <a:ext cx="141475" cy="214675"/>
            </a:xfrm>
            <a:custGeom>
              <a:rect b="b" l="l" r="r" t="t"/>
              <a:pathLst>
                <a:path extrusionOk="0" h="8587" w="5659">
                  <a:moveTo>
                    <a:pt x="1" y="0"/>
                  </a:moveTo>
                  <a:lnTo>
                    <a:pt x="1" y="8586"/>
                  </a:lnTo>
                  <a:lnTo>
                    <a:pt x="5658" y="8586"/>
                  </a:lnTo>
                  <a:lnTo>
                    <a:pt x="5658"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4548775" y="1575325"/>
              <a:ext cx="134400" cy="214675"/>
            </a:xfrm>
            <a:custGeom>
              <a:rect b="b" l="l" r="r" t="t"/>
              <a:pathLst>
                <a:path extrusionOk="0" h="8587" w="5376">
                  <a:moveTo>
                    <a:pt x="1" y="0"/>
                  </a:moveTo>
                  <a:lnTo>
                    <a:pt x="1" y="8586"/>
                  </a:lnTo>
                  <a:lnTo>
                    <a:pt x="5375" y="8586"/>
                  </a:lnTo>
                  <a:lnTo>
                    <a:pt x="5375"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4700400" y="1068850"/>
              <a:ext cx="141475" cy="246700"/>
            </a:xfrm>
            <a:custGeom>
              <a:rect b="b" l="l" r="r" t="t"/>
              <a:pathLst>
                <a:path extrusionOk="0" h="9868" w="5659">
                  <a:moveTo>
                    <a:pt x="1" y="1"/>
                  </a:moveTo>
                  <a:lnTo>
                    <a:pt x="1" y="9868"/>
                  </a:lnTo>
                  <a:lnTo>
                    <a:pt x="5658" y="9868"/>
                  </a:lnTo>
                  <a:lnTo>
                    <a:pt x="5658"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0"/>
          <p:cNvSpPr/>
          <p:nvPr/>
        </p:nvSpPr>
        <p:spPr>
          <a:xfrm>
            <a:off x="7751468" y="3913183"/>
            <a:ext cx="832383" cy="270750"/>
          </a:xfrm>
          <a:custGeom>
            <a:rect b="b" l="l" r="r" t="t"/>
            <a:pathLst>
              <a:path extrusionOk="0" h="5621" w="17281">
                <a:moveTo>
                  <a:pt x="0" y="1"/>
                </a:moveTo>
                <a:lnTo>
                  <a:pt x="0" y="5620"/>
                </a:lnTo>
                <a:lnTo>
                  <a:pt x="17280" y="5620"/>
                </a:lnTo>
                <a:lnTo>
                  <a:pt x="1728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7716257" y="3837513"/>
            <a:ext cx="896686" cy="75719"/>
          </a:xfrm>
          <a:custGeom>
            <a:rect b="b" l="l" r="r" t="t"/>
            <a:pathLst>
              <a:path extrusionOk="0" h="1572" w="18616">
                <a:moveTo>
                  <a:pt x="1" y="1"/>
                </a:moveTo>
                <a:lnTo>
                  <a:pt x="1" y="1572"/>
                </a:lnTo>
                <a:lnTo>
                  <a:pt x="18616" y="1572"/>
                </a:lnTo>
                <a:lnTo>
                  <a:pt x="18616"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8147210" y="3837513"/>
            <a:ext cx="465732" cy="346421"/>
          </a:xfrm>
          <a:custGeom>
            <a:rect b="b" l="l" r="r" t="t"/>
            <a:pathLst>
              <a:path extrusionOk="0" h="7192" w="9669">
                <a:moveTo>
                  <a:pt x="0" y="1"/>
                </a:moveTo>
                <a:lnTo>
                  <a:pt x="0" y="1429"/>
                </a:lnTo>
                <a:lnTo>
                  <a:pt x="361" y="7191"/>
                </a:lnTo>
                <a:lnTo>
                  <a:pt x="9064" y="7191"/>
                </a:lnTo>
                <a:lnTo>
                  <a:pt x="9064" y="1572"/>
                </a:lnTo>
                <a:lnTo>
                  <a:pt x="9669" y="1572"/>
                </a:lnTo>
                <a:lnTo>
                  <a:pt x="966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7867599" y="3956871"/>
            <a:ext cx="169164" cy="40942"/>
          </a:xfrm>
          <a:custGeom>
            <a:rect b="b" l="l" r="r" t="t"/>
            <a:pathLst>
              <a:path extrusionOk="0" h="850" w="3512">
                <a:moveTo>
                  <a:pt x="0" y="1"/>
                </a:moveTo>
                <a:lnTo>
                  <a:pt x="0" y="849"/>
                </a:lnTo>
                <a:lnTo>
                  <a:pt x="3512" y="849"/>
                </a:lnTo>
                <a:lnTo>
                  <a:pt x="3512"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7846165" y="4048725"/>
            <a:ext cx="216513" cy="85834"/>
          </a:xfrm>
          <a:custGeom>
            <a:rect b="b" l="l" r="r" t="t"/>
            <a:pathLst>
              <a:path extrusionOk="0" h="1782" w="4495">
                <a:moveTo>
                  <a:pt x="0" y="1"/>
                </a:moveTo>
                <a:lnTo>
                  <a:pt x="0" y="1782"/>
                </a:lnTo>
                <a:lnTo>
                  <a:pt x="4494" y="1782"/>
                </a:lnTo>
                <a:lnTo>
                  <a:pt x="449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7263100" y="622426"/>
            <a:ext cx="1503645" cy="4213019"/>
          </a:xfrm>
          <a:custGeom>
            <a:rect b="b" l="l" r="r" t="t"/>
            <a:pathLst>
              <a:path extrusionOk="0" h="87466" w="31217">
                <a:moveTo>
                  <a:pt x="5805" y="19136"/>
                </a:moveTo>
                <a:lnTo>
                  <a:pt x="3982" y="26562"/>
                </a:lnTo>
                <a:lnTo>
                  <a:pt x="2251" y="19136"/>
                </a:lnTo>
                <a:close/>
                <a:moveTo>
                  <a:pt x="28662" y="19136"/>
                </a:moveTo>
                <a:lnTo>
                  <a:pt x="26831" y="26562"/>
                </a:lnTo>
                <a:lnTo>
                  <a:pt x="25101" y="19136"/>
                </a:lnTo>
                <a:close/>
                <a:moveTo>
                  <a:pt x="24748" y="20430"/>
                </a:moveTo>
                <a:lnTo>
                  <a:pt x="26495" y="27931"/>
                </a:lnTo>
                <a:lnTo>
                  <a:pt x="24815" y="34778"/>
                </a:lnTo>
                <a:lnTo>
                  <a:pt x="24748" y="20430"/>
                </a:lnTo>
                <a:close/>
                <a:moveTo>
                  <a:pt x="1789" y="19968"/>
                </a:moveTo>
                <a:lnTo>
                  <a:pt x="3646" y="27931"/>
                </a:lnTo>
                <a:lnTo>
                  <a:pt x="1857" y="35198"/>
                </a:lnTo>
                <a:lnTo>
                  <a:pt x="1789" y="19968"/>
                </a:lnTo>
                <a:close/>
                <a:moveTo>
                  <a:pt x="6132" y="20472"/>
                </a:moveTo>
                <a:lnTo>
                  <a:pt x="6132" y="35786"/>
                </a:lnTo>
                <a:lnTo>
                  <a:pt x="4301" y="27931"/>
                </a:lnTo>
                <a:lnTo>
                  <a:pt x="6132" y="20472"/>
                </a:lnTo>
                <a:close/>
                <a:moveTo>
                  <a:pt x="29108" y="19993"/>
                </a:moveTo>
                <a:lnTo>
                  <a:pt x="29108" y="36298"/>
                </a:lnTo>
                <a:lnTo>
                  <a:pt x="27159" y="27931"/>
                </a:lnTo>
                <a:lnTo>
                  <a:pt x="29108" y="19993"/>
                </a:lnTo>
                <a:close/>
                <a:moveTo>
                  <a:pt x="3965" y="29309"/>
                </a:moveTo>
                <a:lnTo>
                  <a:pt x="5805" y="37197"/>
                </a:lnTo>
                <a:lnTo>
                  <a:pt x="2025" y="37197"/>
                </a:lnTo>
                <a:lnTo>
                  <a:pt x="3965" y="29309"/>
                </a:lnTo>
                <a:close/>
                <a:moveTo>
                  <a:pt x="22959" y="19136"/>
                </a:moveTo>
                <a:lnTo>
                  <a:pt x="22959" y="37197"/>
                </a:lnTo>
                <a:lnTo>
                  <a:pt x="8006" y="37197"/>
                </a:lnTo>
                <a:lnTo>
                  <a:pt x="7922" y="19136"/>
                </a:lnTo>
                <a:close/>
                <a:moveTo>
                  <a:pt x="26823" y="29301"/>
                </a:moveTo>
                <a:lnTo>
                  <a:pt x="28662" y="37197"/>
                </a:lnTo>
                <a:lnTo>
                  <a:pt x="24882" y="37197"/>
                </a:lnTo>
                <a:lnTo>
                  <a:pt x="26823" y="29301"/>
                </a:lnTo>
                <a:close/>
                <a:moveTo>
                  <a:pt x="29108" y="37172"/>
                </a:moveTo>
                <a:lnTo>
                  <a:pt x="29108" y="37197"/>
                </a:lnTo>
                <a:lnTo>
                  <a:pt x="28990" y="37197"/>
                </a:lnTo>
                <a:lnTo>
                  <a:pt x="29108" y="37172"/>
                </a:lnTo>
                <a:close/>
                <a:moveTo>
                  <a:pt x="6132" y="39104"/>
                </a:moveTo>
                <a:lnTo>
                  <a:pt x="6132" y="55745"/>
                </a:lnTo>
                <a:lnTo>
                  <a:pt x="2025" y="55745"/>
                </a:lnTo>
                <a:lnTo>
                  <a:pt x="2025" y="55737"/>
                </a:lnTo>
                <a:lnTo>
                  <a:pt x="2008" y="55678"/>
                </a:lnTo>
                <a:lnTo>
                  <a:pt x="1957" y="55695"/>
                </a:lnTo>
                <a:lnTo>
                  <a:pt x="1873" y="39104"/>
                </a:lnTo>
                <a:close/>
                <a:moveTo>
                  <a:pt x="22959" y="39104"/>
                </a:moveTo>
                <a:lnTo>
                  <a:pt x="22959" y="55745"/>
                </a:lnTo>
                <a:lnTo>
                  <a:pt x="8090" y="55745"/>
                </a:lnTo>
                <a:lnTo>
                  <a:pt x="8014" y="39104"/>
                </a:lnTo>
                <a:close/>
                <a:moveTo>
                  <a:pt x="29108" y="39104"/>
                </a:moveTo>
                <a:lnTo>
                  <a:pt x="29108" y="55745"/>
                </a:lnTo>
                <a:lnTo>
                  <a:pt x="25109" y="55745"/>
                </a:lnTo>
                <a:lnTo>
                  <a:pt x="25092" y="55678"/>
                </a:lnTo>
                <a:lnTo>
                  <a:pt x="24916" y="55720"/>
                </a:lnTo>
                <a:lnTo>
                  <a:pt x="24832" y="39104"/>
                </a:lnTo>
                <a:close/>
                <a:moveTo>
                  <a:pt x="5578" y="57652"/>
                </a:moveTo>
                <a:lnTo>
                  <a:pt x="3982" y="64137"/>
                </a:lnTo>
                <a:lnTo>
                  <a:pt x="2470" y="57652"/>
                </a:lnTo>
                <a:close/>
                <a:moveTo>
                  <a:pt x="28654" y="57652"/>
                </a:moveTo>
                <a:lnTo>
                  <a:pt x="27066" y="64137"/>
                </a:lnTo>
                <a:lnTo>
                  <a:pt x="25554" y="57652"/>
                </a:lnTo>
                <a:close/>
                <a:moveTo>
                  <a:pt x="1966" y="58316"/>
                </a:moveTo>
                <a:lnTo>
                  <a:pt x="3646" y="65506"/>
                </a:lnTo>
                <a:lnTo>
                  <a:pt x="2033" y="72067"/>
                </a:lnTo>
                <a:lnTo>
                  <a:pt x="1966" y="58316"/>
                </a:lnTo>
                <a:close/>
                <a:moveTo>
                  <a:pt x="24924" y="57778"/>
                </a:moveTo>
                <a:lnTo>
                  <a:pt x="26730" y="65506"/>
                </a:lnTo>
                <a:lnTo>
                  <a:pt x="24991" y="72563"/>
                </a:lnTo>
                <a:lnTo>
                  <a:pt x="24924" y="57778"/>
                </a:lnTo>
                <a:close/>
                <a:moveTo>
                  <a:pt x="29108" y="58500"/>
                </a:moveTo>
                <a:lnTo>
                  <a:pt x="29108" y="72882"/>
                </a:lnTo>
                <a:lnTo>
                  <a:pt x="27386" y="65506"/>
                </a:lnTo>
                <a:lnTo>
                  <a:pt x="29108" y="58500"/>
                </a:lnTo>
                <a:close/>
                <a:moveTo>
                  <a:pt x="6132" y="58047"/>
                </a:moveTo>
                <a:lnTo>
                  <a:pt x="6132" y="73361"/>
                </a:lnTo>
                <a:lnTo>
                  <a:pt x="4301" y="65506"/>
                </a:lnTo>
                <a:lnTo>
                  <a:pt x="6132" y="58047"/>
                </a:lnTo>
                <a:close/>
                <a:moveTo>
                  <a:pt x="3965" y="66876"/>
                </a:moveTo>
                <a:lnTo>
                  <a:pt x="5586" y="73814"/>
                </a:lnTo>
                <a:lnTo>
                  <a:pt x="2260" y="73814"/>
                </a:lnTo>
                <a:lnTo>
                  <a:pt x="3965" y="66876"/>
                </a:lnTo>
                <a:close/>
                <a:moveTo>
                  <a:pt x="22959" y="57652"/>
                </a:moveTo>
                <a:lnTo>
                  <a:pt x="22959" y="73814"/>
                </a:lnTo>
                <a:lnTo>
                  <a:pt x="8174" y="73814"/>
                </a:lnTo>
                <a:lnTo>
                  <a:pt x="8098" y="57652"/>
                </a:lnTo>
                <a:close/>
                <a:moveTo>
                  <a:pt x="27050" y="66876"/>
                </a:moveTo>
                <a:lnTo>
                  <a:pt x="28662" y="73814"/>
                </a:lnTo>
                <a:lnTo>
                  <a:pt x="25344" y="73814"/>
                </a:lnTo>
                <a:lnTo>
                  <a:pt x="27050" y="66876"/>
                </a:lnTo>
                <a:close/>
                <a:moveTo>
                  <a:pt x="0" y="0"/>
                </a:moveTo>
                <a:lnTo>
                  <a:pt x="0" y="87465"/>
                </a:lnTo>
                <a:lnTo>
                  <a:pt x="2109" y="87465"/>
                </a:lnTo>
                <a:lnTo>
                  <a:pt x="2050" y="75721"/>
                </a:lnTo>
                <a:lnTo>
                  <a:pt x="6132" y="75721"/>
                </a:lnTo>
                <a:lnTo>
                  <a:pt x="6132" y="87465"/>
                </a:lnTo>
                <a:lnTo>
                  <a:pt x="8241" y="87465"/>
                </a:lnTo>
                <a:lnTo>
                  <a:pt x="8182" y="75721"/>
                </a:lnTo>
                <a:lnTo>
                  <a:pt x="22959" y="75721"/>
                </a:lnTo>
                <a:lnTo>
                  <a:pt x="22959" y="87465"/>
                </a:lnTo>
                <a:lnTo>
                  <a:pt x="25067" y="87465"/>
                </a:lnTo>
                <a:lnTo>
                  <a:pt x="25008" y="75721"/>
                </a:lnTo>
                <a:lnTo>
                  <a:pt x="29108" y="75721"/>
                </a:lnTo>
                <a:lnTo>
                  <a:pt x="29108" y="87465"/>
                </a:lnTo>
                <a:lnTo>
                  <a:pt x="31216" y="87465"/>
                </a:lnTo>
                <a:lnTo>
                  <a:pt x="30796" y="0"/>
                </a:lnTo>
                <a:lnTo>
                  <a:pt x="29108" y="0"/>
                </a:lnTo>
                <a:lnTo>
                  <a:pt x="29108" y="17229"/>
                </a:lnTo>
                <a:lnTo>
                  <a:pt x="24731" y="17229"/>
                </a:lnTo>
                <a:lnTo>
                  <a:pt x="24655" y="0"/>
                </a:lnTo>
                <a:lnTo>
                  <a:pt x="22959" y="0"/>
                </a:lnTo>
                <a:lnTo>
                  <a:pt x="22959" y="17229"/>
                </a:lnTo>
                <a:lnTo>
                  <a:pt x="7913" y="17229"/>
                </a:lnTo>
                <a:lnTo>
                  <a:pt x="7829" y="0"/>
                </a:lnTo>
                <a:lnTo>
                  <a:pt x="6132" y="0"/>
                </a:lnTo>
                <a:lnTo>
                  <a:pt x="6132" y="17229"/>
                </a:lnTo>
                <a:lnTo>
                  <a:pt x="1773" y="17229"/>
                </a:lnTo>
                <a:lnTo>
                  <a:pt x="168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7669728" y="2323004"/>
            <a:ext cx="673767" cy="95179"/>
          </a:xfrm>
          <a:custGeom>
            <a:rect b="b" l="l" r="r" t="t"/>
            <a:pathLst>
              <a:path extrusionOk="0" h="1976" w="13988">
                <a:moveTo>
                  <a:pt x="1" y="1"/>
                </a:moveTo>
                <a:lnTo>
                  <a:pt x="1" y="1975"/>
                </a:lnTo>
                <a:lnTo>
                  <a:pt x="13987" y="1975"/>
                </a:lnTo>
                <a:lnTo>
                  <a:pt x="1394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7690777" y="2338802"/>
            <a:ext cx="651080" cy="63581"/>
          </a:xfrm>
          <a:custGeom>
            <a:rect b="b" l="l" r="r" t="t"/>
            <a:pathLst>
              <a:path extrusionOk="0" h="1320" w="13517">
                <a:moveTo>
                  <a:pt x="13517" y="1"/>
                </a:moveTo>
                <a:cubicBezTo>
                  <a:pt x="13517" y="1"/>
                  <a:pt x="1151" y="85"/>
                  <a:pt x="353" y="278"/>
                </a:cubicBezTo>
                <a:cubicBezTo>
                  <a:pt x="177" y="320"/>
                  <a:pt x="0" y="1076"/>
                  <a:pt x="353" y="1143"/>
                </a:cubicBezTo>
                <a:cubicBezTo>
                  <a:pt x="698" y="1219"/>
                  <a:pt x="13517" y="1319"/>
                  <a:pt x="13517" y="1319"/>
                </a:cubicBezTo>
                <a:lnTo>
                  <a:pt x="135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7747807" y="2224310"/>
            <a:ext cx="533792" cy="95131"/>
          </a:xfrm>
          <a:custGeom>
            <a:rect b="b" l="l" r="r" t="t"/>
            <a:pathLst>
              <a:path extrusionOk="0" h="1975" w="11082">
                <a:moveTo>
                  <a:pt x="1" y="0"/>
                </a:moveTo>
                <a:lnTo>
                  <a:pt x="1" y="1974"/>
                </a:lnTo>
                <a:lnTo>
                  <a:pt x="11081" y="1974"/>
                </a:lnTo>
                <a:lnTo>
                  <a:pt x="1104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7764425" y="2239675"/>
            <a:ext cx="515922" cy="63966"/>
          </a:xfrm>
          <a:custGeom>
            <a:rect b="b" l="l" r="r" t="t"/>
            <a:pathLst>
              <a:path extrusionOk="0" h="1328" w="10711">
                <a:moveTo>
                  <a:pt x="10711" y="0"/>
                </a:moveTo>
                <a:cubicBezTo>
                  <a:pt x="10711" y="0"/>
                  <a:pt x="916" y="93"/>
                  <a:pt x="278" y="286"/>
                </a:cubicBezTo>
                <a:cubicBezTo>
                  <a:pt x="143" y="320"/>
                  <a:pt x="0" y="1084"/>
                  <a:pt x="278" y="1151"/>
                </a:cubicBezTo>
                <a:cubicBezTo>
                  <a:pt x="555" y="1219"/>
                  <a:pt x="10711" y="1328"/>
                  <a:pt x="10711" y="1328"/>
                </a:cubicBezTo>
                <a:lnTo>
                  <a:pt x="107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7745399" y="2130433"/>
            <a:ext cx="533744" cy="95131"/>
          </a:xfrm>
          <a:custGeom>
            <a:rect b="b" l="l" r="r" t="t"/>
            <a:pathLst>
              <a:path extrusionOk="0" h="1975" w="11081">
                <a:moveTo>
                  <a:pt x="0" y="0"/>
                </a:moveTo>
                <a:lnTo>
                  <a:pt x="0" y="1974"/>
                </a:lnTo>
                <a:lnTo>
                  <a:pt x="11081" y="1974"/>
                </a:lnTo>
                <a:lnTo>
                  <a:pt x="1104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7761968" y="2145798"/>
            <a:ext cx="515970" cy="63966"/>
          </a:xfrm>
          <a:custGeom>
            <a:rect b="b" l="l" r="r" t="t"/>
            <a:pathLst>
              <a:path extrusionOk="0" h="1328" w="10712">
                <a:moveTo>
                  <a:pt x="10711" y="1"/>
                </a:moveTo>
                <a:cubicBezTo>
                  <a:pt x="10711" y="1"/>
                  <a:pt x="917" y="93"/>
                  <a:pt x="278" y="278"/>
                </a:cubicBezTo>
                <a:cubicBezTo>
                  <a:pt x="144" y="320"/>
                  <a:pt x="1" y="1084"/>
                  <a:pt x="278" y="1151"/>
                </a:cubicBezTo>
                <a:cubicBezTo>
                  <a:pt x="555" y="1219"/>
                  <a:pt x="10711" y="1328"/>
                  <a:pt x="10711" y="1328"/>
                </a:cubicBezTo>
                <a:lnTo>
                  <a:pt x="107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8234200" y="822703"/>
            <a:ext cx="134773" cy="628008"/>
          </a:xfrm>
          <a:custGeom>
            <a:rect b="b" l="l" r="r" t="t"/>
            <a:pathLst>
              <a:path extrusionOk="0" h="13038" w="2798">
                <a:moveTo>
                  <a:pt x="0" y="0"/>
                </a:moveTo>
                <a:lnTo>
                  <a:pt x="0" y="13038"/>
                </a:lnTo>
                <a:lnTo>
                  <a:pt x="2798" y="13038"/>
                </a:lnTo>
                <a:lnTo>
                  <a:pt x="279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8277502" y="1273015"/>
            <a:ext cx="53418" cy="53466"/>
          </a:xfrm>
          <a:custGeom>
            <a:rect b="b" l="l" r="r" t="t"/>
            <a:pathLst>
              <a:path extrusionOk="0" h="1110" w="1109">
                <a:moveTo>
                  <a:pt x="555" y="1"/>
                </a:moveTo>
                <a:cubicBezTo>
                  <a:pt x="252" y="1"/>
                  <a:pt x="0" y="253"/>
                  <a:pt x="0" y="555"/>
                </a:cubicBezTo>
                <a:cubicBezTo>
                  <a:pt x="0" y="866"/>
                  <a:pt x="252" y="1110"/>
                  <a:pt x="555" y="1110"/>
                </a:cubicBezTo>
                <a:cubicBezTo>
                  <a:pt x="865" y="1110"/>
                  <a:pt x="1109" y="866"/>
                  <a:pt x="1109" y="555"/>
                </a:cubicBezTo>
                <a:cubicBezTo>
                  <a:pt x="1109" y="253"/>
                  <a:pt x="865" y="1"/>
                  <a:pt x="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8282319" y="988975"/>
            <a:ext cx="41328" cy="256588"/>
          </a:xfrm>
          <a:custGeom>
            <a:rect b="b" l="l" r="r" t="t"/>
            <a:pathLst>
              <a:path extrusionOk="0" h="5327" w="858">
                <a:moveTo>
                  <a:pt x="1" y="1"/>
                </a:moveTo>
                <a:lnTo>
                  <a:pt x="1" y="5327"/>
                </a:lnTo>
                <a:lnTo>
                  <a:pt x="858" y="5327"/>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8097405" y="822703"/>
            <a:ext cx="134821" cy="628008"/>
          </a:xfrm>
          <a:custGeom>
            <a:rect b="b" l="l" r="r" t="t"/>
            <a:pathLst>
              <a:path extrusionOk="0" h="13038" w="2799">
                <a:moveTo>
                  <a:pt x="1" y="0"/>
                </a:moveTo>
                <a:lnTo>
                  <a:pt x="1" y="13038"/>
                </a:lnTo>
                <a:lnTo>
                  <a:pt x="2798" y="13038"/>
                </a:lnTo>
                <a:lnTo>
                  <a:pt x="279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8140707" y="1273015"/>
            <a:ext cx="53466" cy="53466"/>
          </a:xfrm>
          <a:custGeom>
            <a:rect b="b" l="l" r="r" t="t"/>
            <a:pathLst>
              <a:path extrusionOk="0" h="1110" w="1110">
                <a:moveTo>
                  <a:pt x="555" y="1"/>
                </a:moveTo>
                <a:cubicBezTo>
                  <a:pt x="244" y="1"/>
                  <a:pt x="1" y="253"/>
                  <a:pt x="1" y="555"/>
                </a:cubicBezTo>
                <a:cubicBezTo>
                  <a:pt x="1" y="866"/>
                  <a:pt x="244" y="1110"/>
                  <a:pt x="555" y="1110"/>
                </a:cubicBezTo>
                <a:cubicBezTo>
                  <a:pt x="858" y="1110"/>
                  <a:pt x="1110" y="866"/>
                  <a:pt x="1110" y="555"/>
                </a:cubicBezTo>
                <a:cubicBezTo>
                  <a:pt x="1110" y="253"/>
                  <a:pt x="858" y="1"/>
                  <a:pt x="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8145572" y="988975"/>
            <a:ext cx="41328" cy="256588"/>
          </a:xfrm>
          <a:custGeom>
            <a:rect b="b" l="l" r="r" t="t"/>
            <a:pathLst>
              <a:path extrusionOk="0" h="5327" w="858">
                <a:moveTo>
                  <a:pt x="1" y="1"/>
                </a:moveTo>
                <a:lnTo>
                  <a:pt x="1" y="5327"/>
                </a:lnTo>
                <a:lnTo>
                  <a:pt x="857" y="5327"/>
                </a:lnTo>
                <a:lnTo>
                  <a:pt x="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7967112" y="822703"/>
            <a:ext cx="134821" cy="628008"/>
          </a:xfrm>
          <a:custGeom>
            <a:rect b="b" l="l" r="r" t="t"/>
            <a:pathLst>
              <a:path extrusionOk="0" h="13038" w="2799">
                <a:moveTo>
                  <a:pt x="1" y="0"/>
                </a:moveTo>
                <a:lnTo>
                  <a:pt x="1" y="13038"/>
                </a:lnTo>
                <a:lnTo>
                  <a:pt x="2798" y="13038"/>
                </a:lnTo>
                <a:lnTo>
                  <a:pt x="279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8010415" y="1273015"/>
            <a:ext cx="53466" cy="53466"/>
          </a:xfrm>
          <a:custGeom>
            <a:rect b="b" l="l" r="r" t="t"/>
            <a:pathLst>
              <a:path extrusionOk="0" h="1110" w="1110">
                <a:moveTo>
                  <a:pt x="555" y="1"/>
                </a:moveTo>
                <a:cubicBezTo>
                  <a:pt x="244" y="1"/>
                  <a:pt x="1" y="253"/>
                  <a:pt x="1" y="555"/>
                </a:cubicBezTo>
                <a:cubicBezTo>
                  <a:pt x="1" y="866"/>
                  <a:pt x="244" y="1110"/>
                  <a:pt x="555" y="1110"/>
                </a:cubicBezTo>
                <a:cubicBezTo>
                  <a:pt x="858" y="1110"/>
                  <a:pt x="1110" y="866"/>
                  <a:pt x="1110" y="555"/>
                </a:cubicBezTo>
                <a:cubicBezTo>
                  <a:pt x="1110" y="253"/>
                  <a:pt x="858" y="1"/>
                  <a:pt x="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8015280" y="988975"/>
            <a:ext cx="41328" cy="256588"/>
          </a:xfrm>
          <a:custGeom>
            <a:rect b="b" l="l" r="r" t="t"/>
            <a:pathLst>
              <a:path extrusionOk="0" h="5327" w="858">
                <a:moveTo>
                  <a:pt x="1" y="1"/>
                </a:moveTo>
                <a:lnTo>
                  <a:pt x="1" y="5327"/>
                </a:lnTo>
                <a:lnTo>
                  <a:pt x="857" y="5327"/>
                </a:lnTo>
                <a:lnTo>
                  <a:pt x="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8234200" y="2681124"/>
            <a:ext cx="134773" cy="628008"/>
          </a:xfrm>
          <a:custGeom>
            <a:rect b="b" l="l" r="r" t="t"/>
            <a:pathLst>
              <a:path extrusionOk="0" h="13038" w="2798">
                <a:moveTo>
                  <a:pt x="0" y="0"/>
                </a:moveTo>
                <a:lnTo>
                  <a:pt x="0" y="13038"/>
                </a:lnTo>
                <a:lnTo>
                  <a:pt x="2798" y="13038"/>
                </a:lnTo>
                <a:lnTo>
                  <a:pt x="279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8277502" y="3131436"/>
            <a:ext cx="53418" cy="53466"/>
          </a:xfrm>
          <a:custGeom>
            <a:rect b="b" l="l" r="r" t="t"/>
            <a:pathLst>
              <a:path extrusionOk="0" h="1110" w="1109">
                <a:moveTo>
                  <a:pt x="555" y="1"/>
                </a:moveTo>
                <a:cubicBezTo>
                  <a:pt x="252" y="1"/>
                  <a:pt x="0" y="253"/>
                  <a:pt x="0" y="555"/>
                </a:cubicBezTo>
                <a:cubicBezTo>
                  <a:pt x="0" y="866"/>
                  <a:pt x="252" y="1110"/>
                  <a:pt x="555" y="1110"/>
                </a:cubicBezTo>
                <a:cubicBezTo>
                  <a:pt x="865" y="1110"/>
                  <a:pt x="1109" y="866"/>
                  <a:pt x="1109" y="555"/>
                </a:cubicBezTo>
                <a:cubicBezTo>
                  <a:pt x="1109" y="253"/>
                  <a:pt x="865" y="1"/>
                  <a:pt x="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8282319" y="2847396"/>
            <a:ext cx="41328" cy="256588"/>
          </a:xfrm>
          <a:custGeom>
            <a:rect b="b" l="l" r="r" t="t"/>
            <a:pathLst>
              <a:path extrusionOk="0" h="5327" w="858">
                <a:moveTo>
                  <a:pt x="1" y="1"/>
                </a:moveTo>
                <a:lnTo>
                  <a:pt x="1" y="5327"/>
                </a:lnTo>
                <a:lnTo>
                  <a:pt x="858" y="5327"/>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8097405" y="2681124"/>
            <a:ext cx="134821" cy="628008"/>
          </a:xfrm>
          <a:custGeom>
            <a:rect b="b" l="l" r="r" t="t"/>
            <a:pathLst>
              <a:path extrusionOk="0" h="13038" w="2799">
                <a:moveTo>
                  <a:pt x="1" y="0"/>
                </a:moveTo>
                <a:lnTo>
                  <a:pt x="1" y="13038"/>
                </a:lnTo>
                <a:lnTo>
                  <a:pt x="2798" y="13038"/>
                </a:lnTo>
                <a:lnTo>
                  <a:pt x="279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8140707" y="3131436"/>
            <a:ext cx="53466" cy="53466"/>
          </a:xfrm>
          <a:custGeom>
            <a:rect b="b" l="l" r="r" t="t"/>
            <a:pathLst>
              <a:path extrusionOk="0" h="1110" w="1110">
                <a:moveTo>
                  <a:pt x="555" y="1"/>
                </a:moveTo>
                <a:cubicBezTo>
                  <a:pt x="244" y="1"/>
                  <a:pt x="1" y="253"/>
                  <a:pt x="1" y="555"/>
                </a:cubicBezTo>
                <a:cubicBezTo>
                  <a:pt x="1" y="866"/>
                  <a:pt x="244" y="1110"/>
                  <a:pt x="555" y="1110"/>
                </a:cubicBezTo>
                <a:cubicBezTo>
                  <a:pt x="858" y="1110"/>
                  <a:pt x="1110" y="866"/>
                  <a:pt x="1110" y="555"/>
                </a:cubicBezTo>
                <a:cubicBezTo>
                  <a:pt x="1110" y="253"/>
                  <a:pt x="858" y="1"/>
                  <a:pt x="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8145572" y="2847396"/>
            <a:ext cx="41328" cy="256588"/>
          </a:xfrm>
          <a:custGeom>
            <a:rect b="b" l="l" r="r" t="t"/>
            <a:pathLst>
              <a:path extrusionOk="0" h="5327" w="858">
                <a:moveTo>
                  <a:pt x="1" y="1"/>
                </a:moveTo>
                <a:lnTo>
                  <a:pt x="1" y="5327"/>
                </a:lnTo>
                <a:lnTo>
                  <a:pt x="857" y="5327"/>
                </a:lnTo>
                <a:lnTo>
                  <a:pt x="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7967112" y="2681124"/>
            <a:ext cx="134821" cy="628008"/>
          </a:xfrm>
          <a:custGeom>
            <a:rect b="b" l="l" r="r" t="t"/>
            <a:pathLst>
              <a:path extrusionOk="0" h="13038" w="2799">
                <a:moveTo>
                  <a:pt x="1" y="0"/>
                </a:moveTo>
                <a:lnTo>
                  <a:pt x="1" y="13038"/>
                </a:lnTo>
                <a:lnTo>
                  <a:pt x="2798" y="13038"/>
                </a:lnTo>
                <a:lnTo>
                  <a:pt x="279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8010415" y="3131436"/>
            <a:ext cx="53466" cy="53466"/>
          </a:xfrm>
          <a:custGeom>
            <a:rect b="b" l="l" r="r" t="t"/>
            <a:pathLst>
              <a:path extrusionOk="0" h="1110" w="1110">
                <a:moveTo>
                  <a:pt x="555" y="1"/>
                </a:moveTo>
                <a:cubicBezTo>
                  <a:pt x="244" y="1"/>
                  <a:pt x="1" y="253"/>
                  <a:pt x="1" y="555"/>
                </a:cubicBezTo>
                <a:cubicBezTo>
                  <a:pt x="1" y="866"/>
                  <a:pt x="244" y="1110"/>
                  <a:pt x="555" y="1110"/>
                </a:cubicBezTo>
                <a:cubicBezTo>
                  <a:pt x="858" y="1110"/>
                  <a:pt x="1110" y="866"/>
                  <a:pt x="1110" y="555"/>
                </a:cubicBezTo>
                <a:cubicBezTo>
                  <a:pt x="1110" y="253"/>
                  <a:pt x="858" y="1"/>
                  <a:pt x="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8015280" y="2847396"/>
            <a:ext cx="41328" cy="256588"/>
          </a:xfrm>
          <a:custGeom>
            <a:rect b="b" l="l" r="r" t="t"/>
            <a:pathLst>
              <a:path extrusionOk="0" h="5327" w="858">
                <a:moveTo>
                  <a:pt x="1" y="1"/>
                </a:moveTo>
                <a:lnTo>
                  <a:pt x="1" y="5327"/>
                </a:lnTo>
                <a:lnTo>
                  <a:pt x="857" y="5327"/>
                </a:lnTo>
                <a:lnTo>
                  <a:pt x="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7740534" y="863982"/>
            <a:ext cx="221811" cy="577047"/>
          </a:xfrm>
          <a:custGeom>
            <a:rect b="b" l="l" r="r" t="t"/>
            <a:pathLst>
              <a:path extrusionOk="0" h="11980" w="4605">
                <a:moveTo>
                  <a:pt x="3445" y="0"/>
                </a:moveTo>
                <a:lnTo>
                  <a:pt x="1" y="11559"/>
                </a:lnTo>
                <a:lnTo>
                  <a:pt x="1244" y="11979"/>
                </a:lnTo>
                <a:lnTo>
                  <a:pt x="4604" y="513"/>
                </a:lnTo>
                <a:lnTo>
                  <a:pt x="344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txBox="1"/>
          <p:nvPr>
            <p:ph type="title"/>
          </p:nvPr>
        </p:nvSpPr>
        <p:spPr>
          <a:xfrm>
            <a:off x="1388100" y="450150"/>
            <a:ext cx="6367800" cy="362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6" name="Google Shape;25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20"/>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20"/>
          <p:cNvSpPr/>
          <p:nvPr/>
        </p:nvSpPr>
        <p:spPr>
          <a:xfrm>
            <a:off x="2422875" y="3770150"/>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1488853" y="300620"/>
            <a:ext cx="185532" cy="196808"/>
          </a:xfrm>
          <a:custGeom>
            <a:rect b="b" l="l" r="r" t="t"/>
            <a:pathLst>
              <a:path extrusionOk="0" h="5514" w="5514">
                <a:moveTo>
                  <a:pt x="2751" y="1"/>
                </a:moveTo>
                <a:lnTo>
                  <a:pt x="1775" y="1787"/>
                </a:lnTo>
                <a:lnTo>
                  <a:pt x="1" y="2763"/>
                </a:lnTo>
                <a:lnTo>
                  <a:pt x="1775" y="3727"/>
                </a:lnTo>
                <a:lnTo>
                  <a:pt x="2751" y="5513"/>
                </a:lnTo>
                <a:lnTo>
                  <a:pt x="3727" y="3727"/>
                </a:lnTo>
                <a:lnTo>
                  <a:pt x="5513" y="2763"/>
                </a:lnTo>
                <a:lnTo>
                  <a:pt x="3727" y="1787"/>
                </a:lnTo>
                <a:lnTo>
                  <a:pt x="2751"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3081421" y="99581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1611935" y="724501"/>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8000977" y="194483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6740146" y="468520"/>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8036768" y="23620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4974679" y="3295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487734" y="3983732"/>
            <a:ext cx="114637" cy="101831"/>
          </a:xfrm>
          <a:custGeom>
            <a:rect b="b" l="l" r="r" t="t"/>
            <a:pathLst>
              <a:path extrusionOk="0" h="2853" w="3407">
                <a:moveTo>
                  <a:pt x="1670" y="0"/>
                </a:moveTo>
                <a:cubicBezTo>
                  <a:pt x="1337" y="0"/>
                  <a:pt x="1010" y="106"/>
                  <a:pt x="763" y="336"/>
                </a:cubicBezTo>
                <a:lnTo>
                  <a:pt x="477" y="693"/>
                </a:lnTo>
                <a:cubicBezTo>
                  <a:pt x="1" y="1527"/>
                  <a:pt x="644" y="2753"/>
                  <a:pt x="1596" y="2848"/>
                </a:cubicBezTo>
                <a:cubicBezTo>
                  <a:pt x="1632" y="2851"/>
                  <a:pt x="1667" y="2853"/>
                  <a:pt x="1702" y="2853"/>
                </a:cubicBezTo>
                <a:cubicBezTo>
                  <a:pt x="2622" y="2853"/>
                  <a:pt x="3406" y="1826"/>
                  <a:pt x="3108" y="943"/>
                </a:cubicBezTo>
                <a:cubicBezTo>
                  <a:pt x="2915" y="357"/>
                  <a:pt x="2282" y="0"/>
                  <a:pt x="1670"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483729" y="3980270"/>
            <a:ext cx="122578" cy="108755"/>
          </a:xfrm>
          <a:custGeom>
            <a:rect b="b" l="l" r="r" t="t"/>
            <a:pathLst>
              <a:path extrusionOk="0" h="3047" w="3643">
                <a:moveTo>
                  <a:pt x="1788" y="1"/>
                </a:moveTo>
                <a:cubicBezTo>
                  <a:pt x="1431" y="1"/>
                  <a:pt x="1079" y="114"/>
                  <a:pt x="810" y="362"/>
                </a:cubicBezTo>
                <a:lnTo>
                  <a:pt x="513" y="731"/>
                </a:lnTo>
                <a:cubicBezTo>
                  <a:pt x="1" y="1624"/>
                  <a:pt x="691" y="2933"/>
                  <a:pt x="1703" y="3041"/>
                </a:cubicBezTo>
                <a:cubicBezTo>
                  <a:pt x="1743" y="3044"/>
                  <a:pt x="1783" y="3046"/>
                  <a:pt x="1822" y="3046"/>
                </a:cubicBezTo>
                <a:cubicBezTo>
                  <a:pt x="2798" y="3046"/>
                  <a:pt x="3643" y="1943"/>
                  <a:pt x="3323" y="1005"/>
                </a:cubicBezTo>
                <a:cubicBezTo>
                  <a:pt x="3115" y="381"/>
                  <a:pt x="2443" y="1"/>
                  <a:pt x="1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414708" y="3514297"/>
            <a:ext cx="102591" cy="109255"/>
          </a:xfrm>
          <a:custGeom>
            <a:rect b="b" l="l" r="r" t="t"/>
            <a:pathLst>
              <a:path extrusionOk="0" h="3061" w="3049">
                <a:moveTo>
                  <a:pt x="1525" y="0"/>
                </a:moveTo>
                <a:lnTo>
                  <a:pt x="989" y="989"/>
                </a:lnTo>
                <a:lnTo>
                  <a:pt x="1" y="1524"/>
                </a:lnTo>
                <a:lnTo>
                  <a:pt x="989" y="2072"/>
                </a:lnTo>
                <a:lnTo>
                  <a:pt x="1525" y="3060"/>
                </a:lnTo>
                <a:lnTo>
                  <a:pt x="2060" y="2072"/>
                </a:lnTo>
                <a:lnTo>
                  <a:pt x="3049" y="1524"/>
                </a:lnTo>
                <a:lnTo>
                  <a:pt x="2060" y="989"/>
                </a:lnTo>
                <a:lnTo>
                  <a:pt x="1525"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668499" y="1014957"/>
            <a:ext cx="102995" cy="109255"/>
          </a:xfrm>
          <a:custGeom>
            <a:rect b="b" l="l" r="r" t="t"/>
            <a:pathLst>
              <a:path extrusionOk="0" h="3061" w="3061">
                <a:moveTo>
                  <a:pt x="1536" y="0"/>
                </a:moveTo>
                <a:lnTo>
                  <a:pt x="989" y="988"/>
                </a:lnTo>
                <a:lnTo>
                  <a:pt x="0" y="1536"/>
                </a:lnTo>
                <a:lnTo>
                  <a:pt x="989" y="2072"/>
                </a:lnTo>
                <a:lnTo>
                  <a:pt x="1536" y="3060"/>
                </a:lnTo>
                <a:lnTo>
                  <a:pt x="2072" y="2072"/>
                </a:lnTo>
                <a:lnTo>
                  <a:pt x="3060" y="1536"/>
                </a:lnTo>
                <a:lnTo>
                  <a:pt x="2072" y="988"/>
                </a:lnTo>
                <a:lnTo>
                  <a:pt x="1536"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6831592" y="904968"/>
            <a:ext cx="66117" cy="69707"/>
          </a:xfrm>
          <a:custGeom>
            <a:rect b="b" l="l" r="r" t="t"/>
            <a:pathLst>
              <a:path extrusionOk="0" h="1953" w="1965">
                <a:moveTo>
                  <a:pt x="988" y="0"/>
                </a:moveTo>
                <a:lnTo>
                  <a:pt x="643" y="631"/>
                </a:lnTo>
                <a:lnTo>
                  <a:pt x="0" y="976"/>
                </a:lnTo>
                <a:lnTo>
                  <a:pt x="643" y="1322"/>
                </a:lnTo>
                <a:lnTo>
                  <a:pt x="988" y="1953"/>
                </a:lnTo>
                <a:lnTo>
                  <a:pt x="1334" y="1322"/>
                </a:lnTo>
                <a:lnTo>
                  <a:pt x="1965" y="976"/>
                </a:lnTo>
                <a:lnTo>
                  <a:pt x="1334" y="631"/>
                </a:lnTo>
                <a:lnTo>
                  <a:pt x="988"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6984613" y="2681134"/>
            <a:ext cx="220761" cy="255630"/>
          </a:xfrm>
          <a:custGeom>
            <a:rect b="b" l="l" r="r" t="t"/>
            <a:pathLst>
              <a:path extrusionOk="0" h="7162" w="6561">
                <a:moveTo>
                  <a:pt x="3510" y="1734"/>
                </a:moveTo>
                <a:cubicBezTo>
                  <a:pt x="3963" y="1734"/>
                  <a:pt x="4406" y="1966"/>
                  <a:pt x="4656" y="2387"/>
                </a:cubicBezTo>
                <a:cubicBezTo>
                  <a:pt x="5048" y="3018"/>
                  <a:pt x="4846" y="3839"/>
                  <a:pt x="4215" y="4232"/>
                </a:cubicBezTo>
                <a:lnTo>
                  <a:pt x="4203" y="4232"/>
                </a:lnTo>
                <a:cubicBezTo>
                  <a:pt x="3987" y="4362"/>
                  <a:pt x="3749" y="4425"/>
                  <a:pt x="3513" y="4425"/>
                </a:cubicBezTo>
                <a:cubicBezTo>
                  <a:pt x="3060" y="4425"/>
                  <a:pt x="2616" y="4195"/>
                  <a:pt x="2358" y="3780"/>
                </a:cubicBezTo>
                <a:cubicBezTo>
                  <a:pt x="1977" y="3149"/>
                  <a:pt x="2179" y="2315"/>
                  <a:pt x="2810" y="1934"/>
                </a:cubicBezTo>
                <a:cubicBezTo>
                  <a:pt x="3028" y="1798"/>
                  <a:pt x="3270" y="1734"/>
                  <a:pt x="3510" y="1734"/>
                </a:cubicBezTo>
                <a:close/>
                <a:moveTo>
                  <a:pt x="3494" y="0"/>
                </a:moveTo>
                <a:cubicBezTo>
                  <a:pt x="2960" y="0"/>
                  <a:pt x="2420" y="140"/>
                  <a:pt x="1929" y="434"/>
                </a:cubicBezTo>
                <a:cubicBezTo>
                  <a:pt x="476" y="1303"/>
                  <a:pt x="0" y="3172"/>
                  <a:pt x="869" y="4625"/>
                </a:cubicBezTo>
                <a:cubicBezTo>
                  <a:pt x="1155" y="5113"/>
                  <a:pt x="1572" y="5518"/>
                  <a:pt x="2084" y="5780"/>
                </a:cubicBezTo>
                <a:cubicBezTo>
                  <a:pt x="2286" y="5899"/>
                  <a:pt x="2489" y="5935"/>
                  <a:pt x="2715" y="6042"/>
                </a:cubicBezTo>
                <a:lnTo>
                  <a:pt x="5453" y="7125"/>
                </a:lnTo>
                <a:cubicBezTo>
                  <a:pt x="5518" y="7150"/>
                  <a:pt x="5584" y="7161"/>
                  <a:pt x="5650" y="7161"/>
                </a:cubicBezTo>
                <a:cubicBezTo>
                  <a:pt x="5874" y="7161"/>
                  <a:pt x="6085" y="7028"/>
                  <a:pt x="6168" y="6816"/>
                </a:cubicBezTo>
                <a:cubicBezTo>
                  <a:pt x="6180" y="6768"/>
                  <a:pt x="6191" y="6721"/>
                  <a:pt x="6203" y="6661"/>
                </a:cubicBezTo>
                <a:lnTo>
                  <a:pt x="6489" y="3780"/>
                </a:lnTo>
                <a:cubicBezTo>
                  <a:pt x="6537" y="3542"/>
                  <a:pt x="6549" y="3292"/>
                  <a:pt x="6561" y="3053"/>
                </a:cubicBezTo>
                <a:cubicBezTo>
                  <a:pt x="6561" y="2506"/>
                  <a:pt x="6418" y="1970"/>
                  <a:pt x="6132" y="1506"/>
                </a:cubicBezTo>
                <a:cubicBezTo>
                  <a:pt x="5557" y="536"/>
                  <a:pt x="4538" y="0"/>
                  <a:pt x="3494"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483717" y="1921664"/>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985933" y="3967247"/>
            <a:ext cx="102591" cy="109255"/>
          </a:xfrm>
          <a:custGeom>
            <a:rect b="b" l="l" r="r" t="t"/>
            <a:pathLst>
              <a:path extrusionOk="0" h="3061" w="3049">
                <a:moveTo>
                  <a:pt x="1525" y="0"/>
                </a:moveTo>
                <a:lnTo>
                  <a:pt x="989" y="989"/>
                </a:lnTo>
                <a:lnTo>
                  <a:pt x="1" y="1524"/>
                </a:lnTo>
                <a:lnTo>
                  <a:pt x="989" y="2072"/>
                </a:lnTo>
                <a:lnTo>
                  <a:pt x="1525" y="3060"/>
                </a:lnTo>
                <a:lnTo>
                  <a:pt x="2060" y="2072"/>
                </a:lnTo>
                <a:lnTo>
                  <a:pt x="3049" y="1524"/>
                </a:lnTo>
                <a:lnTo>
                  <a:pt x="2060" y="989"/>
                </a:lnTo>
                <a:lnTo>
                  <a:pt x="1525"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2217" name="Shape 2217"/>
        <p:cNvGrpSpPr/>
        <p:nvPr/>
      </p:nvGrpSpPr>
      <p:grpSpPr>
        <a:xfrm>
          <a:off x="0" y="0"/>
          <a:ext cx="0" cy="0"/>
          <a:chOff x="0" y="0"/>
          <a:chExt cx="0" cy="0"/>
        </a:xfrm>
      </p:grpSpPr>
      <p:sp>
        <p:nvSpPr>
          <p:cNvPr id="2218" name="Google Shape;2218;p189"/>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2219" name="Google Shape;2219;p189"/>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2220" name="Google Shape;2220;p189"/>
          <p:cNvGrpSpPr/>
          <p:nvPr/>
        </p:nvGrpSpPr>
        <p:grpSpPr>
          <a:xfrm>
            <a:off x="76200" y="76200"/>
            <a:ext cx="8991600" cy="4991100"/>
            <a:chOff x="76200" y="76200"/>
            <a:chExt cx="8991600" cy="4991100"/>
          </a:xfrm>
        </p:grpSpPr>
        <p:sp>
          <p:nvSpPr>
            <p:cNvPr id="2221" name="Google Shape;2221;p18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2" name="Google Shape;2222;p18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3" name="Google Shape;2223;p18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4" name="Google Shape;2224;p18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2225" name="Shape 2225"/>
        <p:cNvGrpSpPr/>
        <p:nvPr/>
      </p:nvGrpSpPr>
      <p:grpSpPr>
        <a:xfrm>
          <a:off x="0" y="0"/>
          <a:ext cx="0" cy="0"/>
          <a:chOff x="0" y="0"/>
          <a:chExt cx="0" cy="0"/>
        </a:xfrm>
      </p:grpSpPr>
      <p:sp>
        <p:nvSpPr>
          <p:cNvPr id="2226" name="Google Shape;2226;p190"/>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2227" name="Google Shape;2227;p190"/>
          <p:cNvGrpSpPr/>
          <p:nvPr/>
        </p:nvGrpSpPr>
        <p:grpSpPr>
          <a:xfrm>
            <a:off x="76200" y="76200"/>
            <a:ext cx="8991600" cy="4991100"/>
            <a:chOff x="76200" y="76200"/>
            <a:chExt cx="8991600" cy="4991100"/>
          </a:xfrm>
        </p:grpSpPr>
        <p:sp>
          <p:nvSpPr>
            <p:cNvPr id="2228" name="Google Shape;2228;p19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9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9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9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2232" name="Shape 2232"/>
        <p:cNvGrpSpPr/>
        <p:nvPr/>
      </p:nvGrpSpPr>
      <p:grpSpPr>
        <a:xfrm>
          <a:off x="0" y="0"/>
          <a:ext cx="0" cy="0"/>
          <a:chOff x="0" y="0"/>
          <a:chExt cx="0" cy="0"/>
        </a:xfrm>
      </p:grpSpPr>
      <p:sp>
        <p:nvSpPr>
          <p:cNvPr id="2233" name="Google Shape;2233;p191"/>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234" name="Google Shape;2234;p191"/>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235" name="Google Shape;2235;p191"/>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236" name="Google Shape;2236;p191"/>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237" name="Google Shape;2237;p191"/>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238" name="Google Shape;2238;p191"/>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239" name="Google Shape;2239;p191"/>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240" name="Google Shape;2240;p191"/>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241" name="Google Shape;2241;p191"/>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242" name="Google Shape;2242;p191"/>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243" name="Google Shape;2243;p191"/>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244" name="Google Shape;2244;p191"/>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2245" name="Google Shape;2245;p191"/>
          <p:cNvGrpSpPr/>
          <p:nvPr/>
        </p:nvGrpSpPr>
        <p:grpSpPr>
          <a:xfrm>
            <a:off x="76200" y="76200"/>
            <a:ext cx="8991600" cy="4991100"/>
            <a:chOff x="76200" y="76200"/>
            <a:chExt cx="8991600" cy="4991100"/>
          </a:xfrm>
        </p:grpSpPr>
        <p:sp>
          <p:nvSpPr>
            <p:cNvPr id="2246" name="Google Shape;2246;p19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7" name="Google Shape;2247;p19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8" name="Google Shape;2248;p19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9" name="Google Shape;2249;p19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250" name="Google Shape;2250;p19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2251" name="Shape 2251"/>
        <p:cNvGrpSpPr/>
        <p:nvPr/>
      </p:nvGrpSpPr>
      <p:grpSpPr>
        <a:xfrm>
          <a:off x="0" y="0"/>
          <a:ext cx="0" cy="0"/>
          <a:chOff x="0" y="0"/>
          <a:chExt cx="0" cy="0"/>
        </a:xfrm>
      </p:grpSpPr>
      <p:sp>
        <p:nvSpPr>
          <p:cNvPr id="2252" name="Google Shape;2252;p192"/>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253" name="Google Shape;2253;p192"/>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254" name="Google Shape;2254;p192"/>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255" name="Google Shape;2255;p192"/>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256" name="Google Shape;2256;p192"/>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257" name="Google Shape;2257;p192"/>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258" name="Google Shape;2258;p192"/>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259" name="Google Shape;2259;p192"/>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2260" name="Google Shape;2260;p192"/>
          <p:cNvGrpSpPr/>
          <p:nvPr/>
        </p:nvGrpSpPr>
        <p:grpSpPr>
          <a:xfrm>
            <a:off x="76200" y="76200"/>
            <a:ext cx="8991600" cy="4991100"/>
            <a:chOff x="76200" y="76200"/>
            <a:chExt cx="8991600" cy="4991100"/>
          </a:xfrm>
        </p:grpSpPr>
        <p:sp>
          <p:nvSpPr>
            <p:cNvPr id="2261" name="Google Shape;2261;p19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9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9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9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5" name="Google Shape;2265;p19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2266" name="Shape 2266"/>
        <p:cNvGrpSpPr/>
        <p:nvPr/>
      </p:nvGrpSpPr>
      <p:grpSpPr>
        <a:xfrm>
          <a:off x="0" y="0"/>
          <a:ext cx="0" cy="0"/>
          <a:chOff x="0" y="0"/>
          <a:chExt cx="0" cy="0"/>
        </a:xfrm>
      </p:grpSpPr>
      <p:sp>
        <p:nvSpPr>
          <p:cNvPr id="2267" name="Google Shape;2267;p193"/>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68" name="Google Shape;2268;p193"/>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69" name="Google Shape;2269;p193"/>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270" name="Google Shape;2270;p193"/>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2271" name="Google Shape;2271;p193"/>
          <p:cNvGrpSpPr/>
          <p:nvPr/>
        </p:nvGrpSpPr>
        <p:grpSpPr>
          <a:xfrm>
            <a:off x="76200" y="76200"/>
            <a:ext cx="8991600" cy="4991100"/>
            <a:chOff x="76200" y="76200"/>
            <a:chExt cx="8991600" cy="4991100"/>
          </a:xfrm>
        </p:grpSpPr>
        <p:sp>
          <p:nvSpPr>
            <p:cNvPr id="2272" name="Google Shape;2272;p19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73" name="Google Shape;2273;p19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74" name="Google Shape;2274;p19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75" name="Google Shape;2275;p19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276" name="Google Shape;2276;p193"/>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2277" name="Google Shape;2277;p193"/>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78" name="Google Shape;2278;p193"/>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79" name="Google Shape;2279;p193"/>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280" name="Google Shape;2280;p193"/>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2281" name="Shape 2281"/>
        <p:cNvGrpSpPr/>
        <p:nvPr/>
      </p:nvGrpSpPr>
      <p:grpSpPr>
        <a:xfrm>
          <a:off x="0" y="0"/>
          <a:ext cx="0" cy="0"/>
          <a:chOff x="0" y="0"/>
          <a:chExt cx="0" cy="0"/>
        </a:xfrm>
      </p:grpSpPr>
      <p:sp>
        <p:nvSpPr>
          <p:cNvPr id="2282" name="Google Shape;2282;p194"/>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283" name="Google Shape;2283;p194"/>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2284" name="Google Shape;2284;p194"/>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2285" name="Google Shape;2285;p194"/>
          <p:cNvGrpSpPr/>
          <p:nvPr/>
        </p:nvGrpSpPr>
        <p:grpSpPr>
          <a:xfrm>
            <a:off x="76200" y="76200"/>
            <a:ext cx="8991600" cy="4991100"/>
            <a:chOff x="76200" y="76200"/>
            <a:chExt cx="8991600" cy="4991100"/>
          </a:xfrm>
        </p:grpSpPr>
        <p:sp>
          <p:nvSpPr>
            <p:cNvPr id="2286" name="Google Shape;2286;p19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9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9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9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93" name="Shape 2293"/>
        <p:cNvGrpSpPr/>
        <p:nvPr/>
      </p:nvGrpSpPr>
      <p:grpSpPr>
        <a:xfrm>
          <a:off x="0" y="0"/>
          <a:ext cx="0" cy="0"/>
          <a:chOff x="0" y="0"/>
          <a:chExt cx="0" cy="0"/>
        </a:xfrm>
      </p:grpSpPr>
      <p:sp>
        <p:nvSpPr>
          <p:cNvPr id="2294" name="Google Shape;2294;p196"/>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295" name="Google Shape;2295;p196"/>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2296" name="Google Shape;2296;p196"/>
          <p:cNvGrpSpPr/>
          <p:nvPr/>
        </p:nvGrpSpPr>
        <p:grpSpPr>
          <a:xfrm>
            <a:off x="76200" y="76200"/>
            <a:ext cx="8991600" cy="4991100"/>
            <a:chOff x="76200" y="76200"/>
            <a:chExt cx="8991600" cy="4991100"/>
          </a:xfrm>
        </p:grpSpPr>
        <p:sp>
          <p:nvSpPr>
            <p:cNvPr id="2297" name="Google Shape;2297;p19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9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9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9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01" name="Shape 2301"/>
        <p:cNvGrpSpPr/>
        <p:nvPr/>
      </p:nvGrpSpPr>
      <p:grpSpPr>
        <a:xfrm>
          <a:off x="0" y="0"/>
          <a:ext cx="0" cy="0"/>
          <a:chOff x="0" y="0"/>
          <a:chExt cx="0" cy="0"/>
        </a:xfrm>
      </p:grpSpPr>
      <p:sp>
        <p:nvSpPr>
          <p:cNvPr id="2302" name="Google Shape;2302;p197"/>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03" name="Google Shape;2303;p197"/>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04" name="Google Shape;2304;p197"/>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2305" name="Google Shape;2305;p197"/>
          <p:cNvGrpSpPr/>
          <p:nvPr/>
        </p:nvGrpSpPr>
        <p:grpSpPr>
          <a:xfrm>
            <a:off x="76200" y="76200"/>
            <a:ext cx="8991600" cy="4991100"/>
            <a:chOff x="76200" y="76200"/>
            <a:chExt cx="8991600" cy="4991100"/>
          </a:xfrm>
        </p:grpSpPr>
        <p:sp>
          <p:nvSpPr>
            <p:cNvPr id="2306" name="Google Shape;2306;p19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9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9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9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10" name="Shape 2310"/>
        <p:cNvGrpSpPr/>
        <p:nvPr/>
      </p:nvGrpSpPr>
      <p:grpSpPr>
        <a:xfrm>
          <a:off x="0" y="0"/>
          <a:ext cx="0" cy="0"/>
          <a:chOff x="0" y="0"/>
          <a:chExt cx="0" cy="0"/>
        </a:xfrm>
      </p:grpSpPr>
      <p:sp>
        <p:nvSpPr>
          <p:cNvPr id="2311" name="Google Shape;2311;p198"/>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312" name="Google Shape;2312;p198"/>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313" name="Google Shape;2313;p198"/>
          <p:cNvGrpSpPr/>
          <p:nvPr/>
        </p:nvGrpSpPr>
        <p:grpSpPr>
          <a:xfrm>
            <a:off x="76200" y="76200"/>
            <a:ext cx="8991600" cy="4991100"/>
            <a:chOff x="76200" y="76200"/>
            <a:chExt cx="8991600" cy="4991100"/>
          </a:xfrm>
        </p:grpSpPr>
        <p:sp>
          <p:nvSpPr>
            <p:cNvPr id="2314" name="Google Shape;2314;p19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9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9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9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8" name="Shape 2318"/>
        <p:cNvGrpSpPr/>
        <p:nvPr/>
      </p:nvGrpSpPr>
      <p:grpSpPr>
        <a:xfrm>
          <a:off x="0" y="0"/>
          <a:ext cx="0" cy="0"/>
          <a:chOff x="0" y="0"/>
          <a:chExt cx="0" cy="0"/>
        </a:xfrm>
      </p:grpSpPr>
      <p:sp>
        <p:nvSpPr>
          <p:cNvPr id="2319" name="Google Shape;2319;p199"/>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2320" name="Google Shape;2320;p199"/>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2321" name="Google Shape;2321;p199"/>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2322" name="Google Shape;2322;p199"/>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2323" name="Google Shape;2323;p199"/>
          <p:cNvGrpSpPr/>
          <p:nvPr/>
        </p:nvGrpSpPr>
        <p:grpSpPr>
          <a:xfrm>
            <a:off x="76200" y="76200"/>
            <a:ext cx="8991600" cy="4991100"/>
            <a:chOff x="76200" y="76200"/>
            <a:chExt cx="8991600" cy="4991100"/>
          </a:xfrm>
        </p:grpSpPr>
        <p:sp>
          <p:nvSpPr>
            <p:cNvPr id="2324" name="Google Shape;2324;p19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9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9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9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8" name="Google Shape;2328;p19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4" name="Shape 274"/>
        <p:cNvGrpSpPr/>
        <p:nvPr/>
      </p:nvGrpSpPr>
      <p:grpSpPr>
        <a:xfrm>
          <a:off x="0" y="0"/>
          <a:ext cx="0" cy="0"/>
          <a:chOff x="0" y="0"/>
          <a:chExt cx="0" cy="0"/>
        </a:xfrm>
      </p:grpSpPr>
      <p:sp>
        <p:nvSpPr>
          <p:cNvPr id="275" name="Google Shape;275;p21"/>
          <p:cNvSpPr/>
          <p:nvPr/>
        </p:nvSpPr>
        <p:spPr>
          <a:xfrm>
            <a:off x="165650" y="3014400"/>
            <a:ext cx="1009055" cy="1782555"/>
          </a:xfrm>
          <a:custGeom>
            <a:rect b="b" l="l" r="r" t="t"/>
            <a:pathLst>
              <a:path extrusionOk="0" h="49942" w="29989">
                <a:moveTo>
                  <a:pt x="26476" y="1"/>
                </a:moveTo>
                <a:cubicBezTo>
                  <a:pt x="25547" y="1"/>
                  <a:pt x="23765" y="660"/>
                  <a:pt x="22123" y="5007"/>
                </a:cubicBezTo>
                <a:cubicBezTo>
                  <a:pt x="19753" y="11234"/>
                  <a:pt x="18991" y="14770"/>
                  <a:pt x="18991" y="14770"/>
                </a:cubicBezTo>
                <a:cubicBezTo>
                  <a:pt x="18991" y="14770"/>
                  <a:pt x="18586" y="15589"/>
                  <a:pt x="17954" y="15589"/>
                </a:cubicBezTo>
                <a:cubicBezTo>
                  <a:pt x="17783" y="15589"/>
                  <a:pt x="17596" y="15529"/>
                  <a:pt x="17396" y="15377"/>
                </a:cubicBezTo>
                <a:cubicBezTo>
                  <a:pt x="16563" y="14745"/>
                  <a:pt x="15356" y="12973"/>
                  <a:pt x="14115" y="12973"/>
                </a:cubicBezTo>
                <a:cubicBezTo>
                  <a:pt x="13955" y="12973"/>
                  <a:pt x="13794" y="13002"/>
                  <a:pt x="13634" y="13068"/>
                </a:cubicBezTo>
                <a:cubicBezTo>
                  <a:pt x="12181" y="13663"/>
                  <a:pt x="11871" y="15389"/>
                  <a:pt x="12431" y="17818"/>
                </a:cubicBezTo>
                <a:cubicBezTo>
                  <a:pt x="12991" y="20247"/>
                  <a:pt x="14015" y="25605"/>
                  <a:pt x="14098" y="26093"/>
                </a:cubicBezTo>
                <a:cubicBezTo>
                  <a:pt x="14174" y="26475"/>
                  <a:pt x="14059" y="27026"/>
                  <a:pt x="13642" y="27026"/>
                </a:cubicBezTo>
                <a:cubicBezTo>
                  <a:pt x="13539" y="27026"/>
                  <a:pt x="13418" y="26992"/>
                  <a:pt x="13276" y="26915"/>
                </a:cubicBezTo>
                <a:cubicBezTo>
                  <a:pt x="12716" y="26616"/>
                  <a:pt x="9946" y="24181"/>
                  <a:pt x="7950" y="24181"/>
                </a:cubicBezTo>
                <a:cubicBezTo>
                  <a:pt x="7399" y="24181"/>
                  <a:pt x="6908" y="24365"/>
                  <a:pt x="6537" y="24831"/>
                </a:cubicBezTo>
                <a:cubicBezTo>
                  <a:pt x="4835" y="26986"/>
                  <a:pt x="7490" y="33499"/>
                  <a:pt x="7776" y="34213"/>
                </a:cubicBezTo>
                <a:cubicBezTo>
                  <a:pt x="8050" y="34928"/>
                  <a:pt x="7942" y="35261"/>
                  <a:pt x="7609" y="35475"/>
                </a:cubicBezTo>
                <a:cubicBezTo>
                  <a:pt x="7585" y="35491"/>
                  <a:pt x="7556" y="35499"/>
                  <a:pt x="7523" y="35499"/>
                </a:cubicBezTo>
                <a:cubicBezTo>
                  <a:pt x="7087" y="35499"/>
                  <a:pt x="5863" y="34198"/>
                  <a:pt x="4680" y="33225"/>
                </a:cubicBezTo>
                <a:cubicBezTo>
                  <a:pt x="3844" y="32537"/>
                  <a:pt x="2843" y="31875"/>
                  <a:pt x="2005" y="31875"/>
                </a:cubicBezTo>
                <a:cubicBezTo>
                  <a:pt x="1567" y="31875"/>
                  <a:pt x="1173" y="32056"/>
                  <a:pt x="870" y="32511"/>
                </a:cubicBezTo>
                <a:cubicBezTo>
                  <a:pt x="1" y="33844"/>
                  <a:pt x="227" y="38916"/>
                  <a:pt x="5918" y="46572"/>
                </a:cubicBezTo>
                <a:lnTo>
                  <a:pt x="8788" y="49941"/>
                </a:lnTo>
                <a:lnTo>
                  <a:pt x="13181" y="49215"/>
                </a:lnTo>
                <a:cubicBezTo>
                  <a:pt x="22480" y="47072"/>
                  <a:pt x="25945" y="43369"/>
                  <a:pt x="26135" y="41785"/>
                </a:cubicBezTo>
                <a:cubicBezTo>
                  <a:pt x="26326" y="40202"/>
                  <a:pt x="24421" y="39880"/>
                  <a:pt x="22778" y="39857"/>
                </a:cubicBezTo>
                <a:cubicBezTo>
                  <a:pt x="22692" y="39855"/>
                  <a:pt x="22605" y="39855"/>
                  <a:pt x="22518" y="39855"/>
                </a:cubicBezTo>
                <a:cubicBezTo>
                  <a:pt x="21719" y="39855"/>
                  <a:pt x="20878" y="39902"/>
                  <a:pt x="20227" y="39902"/>
                </a:cubicBezTo>
                <a:cubicBezTo>
                  <a:pt x="19590" y="39902"/>
                  <a:pt x="19137" y="39857"/>
                  <a:pt x="19087" y="39678"/>
                </a:cubicBezTo>
                <a:cubicBezTo>
                  <a:pt x="18979" y="39297"/>
                  <a:pt x="19110" y="38976"/>
                  <a:pt x="19777" y="38607"/>
                </a:cubicBezTo>
                <a:cubicBezTo>
                  <a:pt x="20456" y="38237"/>
                  <a:pt x="26695" y="35011"/>
                  <a:pt x="26802" y="32261"/>
                </a:cubicBezTo>
                <a:cubicBezTo>
                  <a:pt x="26897" y="29522"/>
                  <a:pt x="21123" y="29653"/>
                  <a:pt x="20325" y="29486"/>
                </a:cubicBezTo>
                <a:cubicBezTo>
                  <a:pt x="19527" y="29308"/>
                  <a:pt x="19849" y="28629"/>
                  <a:pt x="20230" y="28320"/>
                </a:cubicBezTo>
                <a:cubicBezTo>
                  <a:pt x="20611" y="28010"/>
                  <a:pt x="24873" y="24593"/>
                  <a:pt x="26861" y="23105"/>
                </a:cubicBezTo>
                <a:cubicBezTo>
                  <a:pt x="28862" y="21616"/>
                  <a:pt x="29743" y="20104"/>
                  <a:pt x="29028" y="18711"/>
                </a:cubicBezTo>
                <a:cubicBezTo>
                  <a:pt x="28685" y="18054"/>
                  <a:pt x="27918" y="17894"/>
                  <a:pt x="27086" y="17894"/>
                </a:cubicBezTo>
                <a:cubicBezTo>
                  <a:pt x="26298" y="17894"/>
                  <a:pt x="25451" y="18038"/>
                  <a:pt x="24850" y="18038"/>
                </a:cubicBezTo>
                <a:cubicBezTo>
                  <a:pt x="24787" y="18038"/>
                  <a:pt x="24728" y="18036"/>
                  <a:pt x="24671" y="18033"/>
                </a:cubicBezTo>
                <a:cubicBezTo>
                  <a:pt x="23492" y="17973"/>
                  <a:pt x="23849" y="16532"/>
                  <a:pt x="23849" y="16532"/>
                </a:cubicBezTo>
                <a:cubicBezTo>
                  <a:pt x="23849" y="16532"/>
                  <a:pt x="25552" y="13353"/>
                  <a:pt x="27802" y="7067"/>
                </a:cubicBezTo>
                <a:cubicBezTo>
                  <a:pt x="29989" y="969"/>
                  <a:pt x="27239" y="156"/>
                  <a:pt x="27083" y="115"/>
                </a:cubicBezTo>
                <a:lnTo>
                  <a:pt x="27083" y="115"/>
                </a:lnTo>
                <a:lnTo>
                  <a:pt x="27123" y="126"/>
                </a:lnTo>
                <a:cubicBezTo>
                  <a:pt x="27123" y="126"/>
                  <a:pt x="26880" y="1"/>
                  <a:pt x="26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txBox="1"/>
          <p:nvPr>
            <p:ph type="title"/>
          </p:nvPr>
        </p:nvSpPr>
        <p:spPr>
          <a:xfrm>
            <a:off x="720000" y="1793000"/>
            <a:ext cx="2730600" cy="5289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27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7" name="Google Shape;277;p21"/>
          <p:cNvSpPr txBox="1"/>
          <p:nvPr>
            <p:ph idx="1" type="subTitle"/>
          </p:nvPr>
        </p:nvSpPr>
        <p:spPr>
          <a:xfrm>
            <a:off x="729250" y="2259700"/>
            <a:ext cx="2730600" cy="78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8" name="Google Shape;27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79" name="Google Shape;279;p21"/>
          <p:cNvGrpSpPr/>
          <p:nvPr/>
        </p:nvGrpSpPr>
        <p:grpSpPr>
          <a:xfrm>
            <a:off x="319775" y="3249641"/>
            <a:ext cx="769215" cy="1547306"/>
            <a:chOff x="7838825" y="3250541"/>
            <a:chExt cx="769215" cy="1547306"/>
          </a:xfrm>
        </p:grpSpPr>
        <p:sp>
          <p:nvSpPr>
            <p:cNvPr id="280" name="Google Shape;280;p21"/>
            <p:cNvSpPr/>
            <p:nvPr/>
          </p:nvSpPr>
          <p:spPr>
            <a:xfrm>
              <a:off x="7984619" y="3250541"/>
              <a:ext cx="541287" cy="1547306"/>
            </a:xfrm>
            <a:custGeom>
              <a:rect b="b" l="l" r="r" t="t"/>
              <a:pathLst>
                <a:path extrusionOk="0" h="43351" w="16087">
                  <a:moveTo>
                    <a:pt x="16086" y="0"/>
                  </a:moveTo>
                  <a:lnTo>
                    <a:pt x="16086" y="0"/>
                  </a:lnTo>
                  <a:cubicBezTo>
                    <a:pt x="16086" y="1"/>
                    <a:pt x="16074" y="49"/>
                    <a:pt x="16039" y="131"/>
                  </a:cubicBezTo>
                  <a:cubicBezTo>
                    <a:pt x="16003" y="226"/>
                    <a:pt x="15955" y="357"/>
                    <a:pt x="15896" y="524"/>
                  </a:cubicBezTo>
                  <a:cubicBezTo>
                    <a:pt x="15765" y="869"/>
                    <a:pt x="15586" y="1357"/>
                    <a:pt x="15348" y="2000"/>
                  </a:cubicBezTo>
                  <a:cubicBezTo>
                    <a:pt x="14872" y="3286"/>
                    <a:pt x="14193" y="5155"/>
                    <a:pt x="13348" y="7441"/>
                  </a:cubicBezTo>
                  <a:cubicBezTo>
                    <a:pt x="11657" y="12037"/>
                    <a:pt x="9288" y="18383"/>
                    <a:pt x="6657" y="25372"/>
                  </a:cubicBezTo>
                  <a:cubicBezTo>
                    <a:pt x="4037" y="32373"/>
                    <a:pt x="1680" y="38719"/>
                    <a:pt x="1" y="43315"/>
                  </a:cubicBezTo>
                  <a:lnTo>
                    <a:pt x="96" y="43351"/>
                  </a:lnTo>
                  <a:cubicBezTo>
                    <a:pt x="1787" y="38755"/>
                    <a:pt x="4156" y="32421"/>
                    <a:pt x="6788" y="25420"/>
                  </a:cubicBezTo>
                  <a:cubicBezTo>
                    <a:pt x="9419" y="18419"/>
                    <a:pt x="11776" y="12085"/>
                    <a:pt x="13443" y="7477"/>
                  </a:cubicBezTo>
                  <a:cubicBezTo>
                    <a:pt x="14277" y="5179"/>
                    <a:pt x="14943" y="3310"/>
                    <a:pt x="15396" y="2012"/>
                  </a:cubicBezTo>
                  <a:cubicBezTo>
                    <a:pt x="15622" y="1369"/>
                    <a:pt x="15801" y="869"/>
                    <a:pt x="15920" y="524"/>
                  </a:cubicBezTo>
                  <a:cubicBezTo>
                    <a:pt x="15979" y="357"/>
                    <a:pt x="16015" y="226"/>
                    <a:pt x="16051" y="143"/>
                  </a:cubicBezTo>
                  <a:cubicBezTo>
                    <a:pt x="16074" y="49"/>
                    <a:pt x="16086" y="1"/>
                    <a:pt x="16086"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8205784" y="3624492"/>
              <a:ext cx="96165" cy="272048"/>
            </a:xfrm>
            <a:custGeom>
              <a:rect b="b" l="l" r="r" t="t"/>
              <a:pathLst>
                <a:path extrusionOk="0" h="7622" w="2858">
                  <a:moveTo>
                    <a:pt x="12" y="0"/>
                  </a:moveTo>
                  <a:lnTo>
                    <a:pt x="12" y="0"/>
                  </a:lnTo>
                  <a:cubicBezTo>
                    <a:pt x="0" y="12"/>
                    <a:pt x="36" y="120"/>
                    <a:pt x="107" y="310"/>
                  </a:cubicBezTo>
                  <a:cubicBezTo>
                    <a:pt x="191" y="536"/>
                    <a:pt x="286" y="810"/>
                    <a:pt x="405" y="1132"/>
                  </a:cubicBezTo>
                  <a:cubicBezTo>
                    <a:pt x="667" y="1858"/>
                    <a:pt x="1000" y="2798"/>
                    <a:pt x="1381" y="3834"/>
                  </a:cubicBezTo>
                  <a:cubicBezTo>
                    <a:pt x="1762" y="4894"/>
                    <a:pt x="2108" y="5846"/>
                    <a:pt x="2370" y="6537"/>
                  </a:cubicBezTo>
                  <a:cubicBezTo>
                    <a:pt x="2512" y="6882"/>
                    <a:pt x="2620" y="7156"/>
                    <a:pt x="2703" y="7335"/>
                  </a:cubicBezTo>
                  <a:cubicBezTo>
                    <a:pt x="2793" y="7516"/>
                    <a:pt x="2841" y="7621"/>
                    <a:pt x="2856" y="7621"/>
                  </a:cubicBezTo>
                  <a:cubicBezTo>
                    <a:pt x="2856" y="7621"/>
                    <a:pt x="2857" y="7621"/>
                    <a:pt x="2858" y="7620"/>
                  </a:cubicBezTo>
                  <a:cubicBezTo>
                    <a:pt x="2858" y="7620"/>
                    <a:pt x="2822" y="7513"/>
                    <a:pt x="2762" y="7323"/>
                  </a:cubicBezTo>
                  <a:cubicBezTo>
                    <a:pt x="2679" y="7097"/>
                    <a:pt x="2584" y="6823"/>
                    <a:pt x="2465" y="6501"/>
                  </a:cubicBezTo>
                  <a:cubicBezTo>
                    <a:pt x="2203" y="5775"/>
                    <a:pt x="1881" y="4834"/>
                    <a:pt x="1512" y="3787"/>
                  </a:cubicBezTo>
                  <a:cubicBezTo>
                    <a:pt x="1131" y="2727"/>
                    <a:pt x="774" y="1775"/>
                    <a:pt x="500" y="1096"/>
                  </a:cubicBezTo>
                  <a:cubicBezTo>
                    <a:pt x="357" y="751"/>
                    <a:pt x="238" y="477"/>
                    <a:pt x="155" y="298"/>
                  </a:cubicBezTo>
                  <a:cubicBezTo>
                    <a:pt x="72" y="108"/>
                    <a:pt x="24" y="0"/>
                    <a:pt x="12"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8315139" y="3770653"/>
              <a:ext cx="292901" cy="127172"/>
            </a:xfrm>
            <a:custGeom>
              <a:rect b="b" l="l" r="r" t="t"/>
              <a:pathLst>
                <a:path extrusionOk="0" h="3563" w="8705">
                  <a:moveTo>
                    <a:pt x="8689" y="0"/>
                  </a:moveTo>
                  <a:cubicBezTo>
                    <a:pt x="8593" y="0"/>
                    <a:pt x="6674" y="761"/>
                    <a:pt x="4323" y="1716"/>
                  </a:cubicBezTo>
                  <a:cubicBezTo>
                    <a:pt x="1929" y="2704"/>
                    <a:pt x="1" y="3525"/>
                    <a:pt x="13" y="3561"/>
                  </a:cubicBezTo>
                  <a:cubicBezTo>
                    <a:pt x="13" y="3562"/>
                    <a:pt x="15" y="3562"/>
                    <a:pt x="17" y="3562"/>
                  </a:cubicBezTo>
                  <a:cubicBezTo>
                    <a:pt x="125" y="3562"/>
                    <a:pt x="2043" y="2813"/>
                    <a:pt x="4382" y="1847"/>
                  </a:cubicBezTo>
                  <a:cubicBezTo>
                    <a:pt x="6775" y="858"/>
                    <a:pt x="8704" y="37"/>
                    <a:pt x="8692" y="1"/>
                  </a:cubicBezTo>
                  <a:cubicBezTo>
                    <a:pt x="8692" y="0"/>
                    <a:pt x="8691" y="0"/>
                    <a:pt x="8689"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8163725" y="4231229"/>
              <a:ext cx="276044" cy="43902"/>
            </a:xfrm>
            <a:custGeom>
              <a:rect b="b" l="l" r="r" t="t"/>
              <a:pathLst>
                <a:path extrusionOk="0" h="1230" w="8204">
                  <a:moveTo>
                    <a:pt x="8188" y="0"/>
                  </a:moveTo>
                  <a:cubicBezTo>
                    <a:pt x="8150" y="0"/>
                    <a:pt x="8046" y="22"/>
                    <a:pt x="7870" y="51"/>
                  </a:cubicBezTo>
                  <a:cubicBezTo>
                    <a:pt x="7644" y="99"/>
                    <a:pt x="7346" y="146"/>
                    <a:pt x="7001" y="218"/>
                  </a:cubicBezTo>
                  <a:cubicBezTo>
                    <a:pt x="6263" y="361"/>
                    <a:pt x="5239" y="539"/>
                    <a:pt x="4108" y="706"/>
                  </a:cubicBezTo>
                  <a:cubicBezTo>
                    <a:pt x="2977" y="885"/>
                    <a:pt x="1953" y="992"/>
                    <a:pt x="1203" y="1075"/>
                  </a:cubicBezTo>
                  <a:cubicBezTo>
                    <a:pt x="857" y="1111"/>
                    <a:pt x="560" y="1147"/>
                    <a:pt x="322" y="1170"/>
                  </a:cubicBezTo>
                  <a:cubicBezTo>
                    <a:pt x="107" y="1194"/>
                    <a:pt x="0" y="1218"/>
                    <a:pt x="0" y="1218"/>
                  </a:cubicBezTo>
                  <a:cubicBezTo>
                    <a:pt x="0" y="1230"/>
                    <a:pt x="119" y="1230"/>
                    <a:pt x="322" y="1230"/>
                  </a:cubicBezTo>
                  <a:cubicBezTo>
                    <a:pt x="536" y="1218"/>
                    <a:pt x="833" y="1194"/>
                    <a:pt x="1214" y="1170"/>
                  </a:cubicBezTo>
                  <a:cubicBezTo>
                    <a:pt x="1965" y="1123"/>
                    <a:pt x="3000" y="1016"/>
                    <a:pt x="4132" y="849"/>
                  </a:cubicBezTo>
                  <a:cubicBezTo>
                    <a:pt x="5263" y="682"/>
                    <a:pt x="6287" y="480"/>
                    <a:pt x="7025" y="313"/>
                  </a:cubicBezTo>
                  <a:cubicBezTo>
                    <a:pt x="7394" y="230"/>
                    <a:pt x="7680" y="158"/>
                    <a:pt x="7882" y="99"/>
                  </a:cubicBezTo>
                  <a:cubicBezTo>
                    <a:pt x="8096" y="51"/>
                    <a:pt x="8203" y="15"/>
                    <a:pt x="8203" y="4"/>
                  </a:cubicBezTo>
                  <a:cubicBezTo>
                    <a:pt x="8201" y="1"/>
                    <a:pt x="8196" y="0"/>
                    <a:pt x="8188"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8013085" y="4050732"/>
              <a:ext cx="153062" cy="221044"/>
            </a:xfrm>
            <a:custGeom>
              <a:rect b="b" l="l" r="r" t="t"/>
              <a:pathLst>
                <a:path extrusionOk="0" h="6193" w="4549">
                  <a:moveTo>
                    <a:pt x="12" y="0"/>
                  </a:moveTo>
                  <a:cubicBezTo>
                    <a:pt x="0" y="12"/>
                    <a:pt x="60" y="108"/>
                    <a:pt x="167" y="262"/>
                  </a:cubicBezTo>
                  <a:cubicBezTo>
                    <a:pt x="286" y="441"/>
                    <a:pt x="453" y="667"/>
                    <a:pt x="631" y="941"/>
                  </a:cubicBezTo>
                  <a:cubicBezTo>
                    <a:pt x="1036" y="1513"/>
                    <a:pt x="1596" y="2286"/>
                    <a:pt x="2215" y="3144"/>
                  </a:cubicBezTo>
                  <a:cubicBezTo>
                    <a:pt x="2846" y="4001"/>
                    <a:pt x="3417" y="4763"/>
                    <a:pt x="3834" y="5323"/>
                  </a:cubicBezTo>
                  <a:cubicBezTo>
                    <a:pt x="4037" y="5573"/>
                    <a:pt x="4203" y="5787"/>
                    <a:pt x="4334" y="5965"/>
                  </a:cubicBezTo>
                  <a:cubicBezTo>
                    <a:pt x="4446" y="6110"/>
                    <a:pt x="4515" y="6193"/>
                    <a:pt x="4534" y="6193"/>
                  </a:cubicBezTo>
                  <a:cubicBezTo>
                    <a:pt x="4535" y="6193"/>
                    <a:pt x="4536" y="6192"/>
                    <a:pt x="4537" y="6192"/>
                  </a:cubicBezTo>
                  <a:cubicBezTo>
                    <a:pt x="4548" y="6192"/>
                    <a:pt x="4489" y="6096"/>
                    <a:pt x="4382" y="5930"/>
                  </a:cubicBezTo>
                  <a:cubicBezTo>
                    <a:pt x="4251" y="5751"/>
                    <a:pt x="4096" y="5525"/>
                    <a:pt x="3917" y="5263"/>
                  </a:cubicBezTo>
                  <a:cubicBezTo>
                    <a:pt x="3513" y="4691"/>
                    <a:pt x="2953" y="3918"/>
                    <a:pt x="2322" y="3060"/>
                  </a:cubicBezTo>
                  <a:cubicBezTo>
                    <a:pt x="1703" y="2203"/>
                    <a:pt x="1131" y="1441"/>
                    <a:pt x="715" y="881"/>
                  </a:cubicBezTo>
                  <a:cubicBezTo>
                    <a:pt x="512" y="631"/>
                    <a:pt x="346" y="405"/>
                    <a:pt x="203" y="227"/>
                  </a:cubicBezTo>
                  <a:cubicBezTo>
                    <a:pt x="84" y="84"/>
                    <a:pt x="12" y="0"/>
                    <a:pt x="12"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7838825" y="4365611"/>
              <a:ext cx="198318" cy="281364"/>
            </a:xfrm>
            <a:custGeom>
              <a:rect b="b" l="l" r="r" t="t"/>
              <a:pathLst>
                <a:path extrusionOk="0" h="7883" w="5894">
                  <a:moveTo>
                    <a:pt x="14" y="0"/>
                  </a:moveTo>
                  <a:cubicBezTo>
                    <a:pt x="13" y="0"/>
                    <a:pt x="13" y="0"/>
                    <a:pt x="12" y="1"/>
                  </a:cubicBezTo>
                  <a:cubicBezTo>
                    <a:pt x="0" y="1"/>
                    <a:pt x="83" y="120"/>
                    <a:pt x="214" y="322"/>
                  </a:cubicBezTo>
                  <a:cubicBezTo>
                    <a:pt x="381" y="549"/>
                    <a:pt x="583" y="834"/>
                    <a:pt x="834" y="1180"/>
                  </a:cubicBezTo>
                  <a:cubicBezTo>
                    <a:pt x="1357" y="1906"/>
                    <a:pt x="2084" y="2894"/>
                    <a:pt x="2893" y="3978"/>
                  </a:cubicBezTo>
                  <a:cubicBezTo>
                    <a:pt x="3703" y="5073"/>
                    <a:pt x="4453" y="6049"/>
                    <a:pt x="4989" y="6752"/>
                  </a:cubicBezTo>
                  <a:cubicBezTo>
                    <a:pt x="5251" y="7097"/>
                    <a:pt x="5465" y="7371"/>
                    <a:pt x="5632" y="7585"/>
                  </a:cubicBezTo>
                  <a:cubicBezTo>
                    <a:pt x="5798" y="7776"/>
                    <a:pt x="5882" y="7883"/>
                    <a:pt x="5894" y="7883"/>
                  </a:cubicBezTo>
                  <a:cubicBezTo>
                    <a:pt x="5894" y="7871"/>
                    <a:pt x="5822" y="7764"/>
                    <a:pt x="5679" y="7549"/>
                  </a:cubicBezTo>
                  <a:cubicBezTo>
                    <a:pt x="5525" y="7335"/>
                    <a:pt x="5310" y="7038"/>
                    <a:pt x="5072" y="6692"/>
                  </a:cubicBezTo>
                  <a:cubicBezTo>
                    <a:pt x="4548" y="5978"/>
                    <a:pt x="3822" y="4990"/>
                    <a:pt x="3000" y="3894"/>
                  </a:cubicBezTo>
                  <a:cubicBezTo>
                    <a:pt x="2191" y="2811"/>
                    <a:pt x="1453" y="1834"/>
                    <a:pt x="917" y="1120"/>
                  </a:cubicBezTo>
                  <a:cubicBezTo>
                    <a:pt x="655" y="787"/>
                    <a:pt x="429" y="513"/>
                    <a:pt x="262" y="299"/>
                  </a:cubicBezTo>
                  <a:cubicBezTo>
                    <a:pt x="115" y="106"/>
                    <a:pt x="32" y="0"/>
                    <a:pt x="14"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8033913" y="4573448"/>
              <a:ext cx="348958" cy="65460"/>
            </a:xfrm>
            <a:custGeom>
              <a:rect b="b" l="l" r="r" t="t"/>
              <a:pathLst>
                <a:path extrusionOk="0" h="1834" w="10371">
                  <a:moveTo>
                    <a:pt x="10371" y="0"/>
                  </a:moveTo>
                  <a:lnTo>
                    <a:pt x="10371" y="0"/>
                  </a:lnTo>
                  <a:cubicBezTo>
                    <a:pt x="10371" y="0"/>
                    <a:pt x="10228" y="24"/>
                    <a:pt x="9966" y="72"/>
                  </a:cubicBezTo>
                  <a:cubicBezTo>
                    <a:pt x="9680" y="131"/>
                    <a:pt x="9311" y="214"/>
                    <a:pt x="8859" y="310"/>
                  </a:cubicBezTo>
                  <a:cubicBezTo>
                    <a:pt x="7930" y="500"/>
                    <a:pt x="6632" y="762"/>
                    <a:pt x="5203" y="1012"/>
                  </a:cubicBezTo>
                  <a:cubicBezTo>
                    <a:pt x="3775" y="1262"/>
                    <a:pt x="2477" y="1465"/>
                    <a:pt x="1536" y="1596"/>
                  </a:cubicBezTo>
                  <a:cubicBezTo>
                    <a:pt x="1084" y="1655"/>
                    <a:pt x="703" y="1715"/>
                    <a:pt x="417" y="1750"/>
                  </a:cubicBezTo>
                  <a:cubicBezTo>
                    <a:pt x="155" y="1798"/>
                    <a:pt x="0" y="1822"/>
                    <a:pt x="12" y="1834"/>
                  </a:cubicBezTo>
                  <a:cubicBezTo>
                    <a:pt x="12" y="1834"/>
                    <a:pt x="155" y="1834"/>
                    <a:pt x="417" y="1810"/>
                  </a:cubicBezTo>
                  <a:cubicBezTo>
                    <a:pt x="691" y="1786"/>
                    <a:pt x="1072" y="1750"/>
                    <a:pt x="1548" y="1691"/>
                  </a:cubicBezTo>
                  <a:cubicBezTo>
                    <a:pt x="2489" y="1584"/>
                    <a:pt x="3799" y="1405"/>
                    <a:pt x="5227" y="1155"/>
                  </a:cubicBezTo>
                  <a:cubicBezTo>
                    <a:pt x="6668" y="893"/>
                    <a:pt x="7954" y="619"/>
                    <a:pt x="8882" y="405"/>
                  </a:cubicBezTo>
                  <a:cubicBezTo>
                    <a:pt x="9347" y="298"/>
                    <a:pt x="9716" y="202"/>
                    <a:pt x="9978" y="131"/>
                  </a:cubicBezTo>
                  <a:cubicBezTo>
                    <a:pt x="10228" y="60"/>
                    <a:pt x="10371" y="12"/>
                    <a:pt x="10371"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1"/>
          <p:cNvSpPr/>
          <p:nvPr/>
        </p:nvSpPr>
        <p:spPr>
          <a:xfrm>
            <a:off x="339743" y="301440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5604029" y="23726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339751" y="175347"/>
            <a:ext cx="311724" cy="293052"/>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5344436" y="1958232"/>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545318" y="404060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3420854" y="36707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230580" y="2237389"/>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txBox="1"/>
          <p:nvPr>
            <p:ph hasCustomPrompt="1" idx="2" type="title"/>
          </p:nvPr>
        </p:nvSpPr>
        <p:spPr>
          <a:xfrm>
            <a:off x="699375" y="316000"/>
            <a:ext cx="2662200" cy="12876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00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extLst>
    <p:ext uri="{DCECCB84-F9BA-43D5-87BE-67443E8EF086}">
      <p15:sldGuideLst>
        <p15:guide id="1" pos="510">
          <p15:clr>
            <a:srgbClr val="FA7B17"/>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29" name="Shape 2329"/>
        <p:cNvGrpSpPr/>
        <p:nvPr/>
      </p:nvGrpSpPr>
      <p:grpSpPr>
        <a:xfrm>
          <a:off x="0" y="0"/>
          <a:ext cx="0" cy="0"/>
          <a:chOff x="0" y="0"/>
          <a:chExt cx="0" cy="0"/>
        </a:xfrm>
      </p:grpSpPr>
      <p:grpSp>
        <p:nvGrpSpPr>
          <p:cNvPr id="2330" name="Google Shape;2330;p200"/>
          <p:cNvGrpSpPr/>
          <p:nvPr/>
        </p:nvGrpSpPr>
        <p:grpSpPr>
          <a:xfrm>
            <a:off x="76200" y="76200"/>
            <a:ext cx="8991600" cy="4991100"/>
            <a:chOff x="76200" y="76200"/>
            <a:chExt cx="8991600" cy="4991100"/>
          </a:xfrm>
        </p:grpSpPr>
        <p:sp>
          <p:nvSpPr>
            <p:cNvPr id="2331" name="Google Shape;2331;p20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0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0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0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20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336" name="Shape 2336"/>
        <p:cNvGrpSpPr/>
        <p:nvPr/>
      </p:nvGrpSpPr>
      <p:grpSpPr>
        <a:xfrm>
          <a:off x="0" y="0"/>
          <a:ext cx="0" cy="0"/>
          <a:chOff x="0" y="0"/>
          <a:chExt cx="0" cy="0"/>
        </a:xfrm>
      </p:grpSpPr>
      <p:grpSp>
        <p:nvGrpSpPr>
          <p:cNvPr id="2337" name="Google Shape;2337;p201"/>
          <p:cNvGrpSpPr/>
          <p:nvPr/>
        </p:nvGrpSpPr>
        <p:grpSpPr>
          <a:xfrm>
            <a:off x="76200" y="76200"/>
            <a:ext cx="8991600" cy="4991100"/>
            <a:chOff x="76200" y="76200"/>
            <a:chExt cx="8991600" cy="4991100"/>
          </a:xfrm>
        </p:grpSpPr>
        <p:sp>
          <p:nvSpPr>
            <p:cNvPr id="2338" name="Google Shape;2338;p20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0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0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0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201"/>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2343" name="Google Shape;2343;p201"/>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344" name="Shape 2344"/>
        <p:cNvGrpSpPr/>
        <p:nvPr/>
      </p:nvGrpSpPr>
      <p:grpSpPr>
        <a:xfrm>
          <a:off x="0" y="0"/>
          <a:ext cx="0" cy="0"/>
          <a:chOff x="0" y="0"/>
          <a:chExt cx="0" cy="0"/>
        </a:xfrm>
      </p:grpSpPr>
      <p:sp>
        <p:nvSpPr>
          <p:cNvPr id="2345" name="Google Shape;2345;p202"/>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2346" name="Google Shape;2346;p202"/>
          <p:cNvGrpSpPr/>
          <p:nvPr/>
        </p:nvGrpSpPr>
        <p:grpSpPr>
          <a:xfrm>
            <a:off x="76200" y="76200"/>
            <a:ext cx="8991600" cy="4991100"/>
            <a:chOff x="76200" y="76200"/>
            <a:chExt cx="8991600" cy="4991100"/>
          </a:xfrm>
        </p:grpSpPr>
        <p:sp>
          <p:nvSpPr>
            <p:cNvPr id="2347" name="Google Shape;2347;p202"/>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02"/>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02"/>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02"/>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51" name="Shape 2351"/>
        <p:cNvGrpSpPr/>
        <p:nvPr/>
      </p:nvGrpSpPr>
      <p:grpSpPr>
        <a:xfrm>
          <a:off x="0" y="0"/>
          <a:ext cx="0" cy="0"/>
          <a:chOff x="0" y="0"/>
          <a:chExt cx="0" cy="0"/>
        </a:xfrm>
      </p:grpSpPr>
      <p:grpSp>
        <p:nvGrpSpPr>
          <p:cNvPr id="2352" name="Google Shape;2352;p203"/>
          <p:cNvGrpSpPr/>
          <p:nvPr/>
        </p:nvGrpSpPr>
        <p:grpSpPr>
          <a:xfrm>
            <a:off x="76200" y="76200"/>
            <a:ext cx="8991600" cy="4991100"/>
            <a:chOff x="76200" y="76200"/>
            <a:chExt cx="8991600" cy="4991100"/>
          </a:xfrm>
        </p:grpSpPr>
        <p:sp>
          <p:nvSpPr>
            <p:cNvPr id="2353" name="Google Shape;2353;p20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0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0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0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7" name="Google Shape;2357;p203"/>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58" name="Google Shape;2358;p203"/>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59" name="Google Shape;2359;p203"/>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60" name="Shape 2360"/>
        <p:cNvGrpSpPr/>
        <p:nvPr/>
      </p:nvGrpSpPr>
      <p:grpSpPr>
        <a:xfrm>
          <a:off x="0" y="0"/>
          <a:ext cx="0" cy="0"/>
          <a:chOff x="0" y="0"/>
          <a:chExt cx="0" cy="0"/>
        </a:xfrm>
      </p:grpSpPr>
      <p:grpSp>
        <p:nvGrpSpPr>
          <p:cNvPr id="2361" name="Google Shape;2361;p204"/>
          <p:cNvGrpSpPr/>
          <p:nvPr/>
        </p:nvGrpSpPr>
        <p:grpSpPr>
          <a:xfrm>
            <a:off x="76200" y="76200"/>
            <a:ext cx="8991600" cy="4991100"/>
            <a:chOff x="76200" y="76200"/>
            <a:chExt cx="8991600" cy="4991100"/>
          </a:xfrm>
        </p:grpSpPr>
        <p:sp>
          <p:nvSpPr>
            <p:cNvPr id="2362" name="Google Shape;2362;p20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0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0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0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20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67" name="Shape 2367"/>
        <p:cNvGrpSpPr/>
        <p:nvPr/>
      </p:nvGrpSpPr>
      <p:grpSpPr>
        <a:xfrm>
          <a:off x="0" y="0"/>
          <a:ext cx="0" cy="0"/>
          <a:chOff x="0" y="0"/>
          <a:chExt cx="0" cy="0"/>
        </a:xfrm>
      </p:grpSpPr>
      <p:grpSp>
        <p:nvGrpSpPr>
          <p:cNvPr id="2368" name="Google Shape;2368;p205"/>
          <p:cNvGrpSpPr/>
          <p:nvPr/>
        </p:nvGrpSpPr>
        <p:grpSpPr>
          <a:xfrm>
            <a:off x="76200" y="76200"/>
            <a:ext cx="8991600" cy="4991100"/>
            <a:chOff x="76200" y="76200"/>
            <a:chExt cx="8991600" cy="4991100"/>
          </a:xfrm>
        </p:grpSpPr>
        <p:sp>
          <p:nvSpPr>
            <p:cNvPr id="2369" name="Google Shape;2369;p20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0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0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0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3" name="Google Shape;2373;p205"/>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74" name="Google Shape;2374;p205"/>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75" name="Shape 2375"/>
        <p:cNvGrpSpPr/>
        <p:nvPr/>
      </p:nvGrpSpPr>
      <p:grpSpPr>
        <a:xfrm>
          <a:off x="0" y="0"/>
          <a:ext cx="0" cy="0"/>
          <a:chOff x="0" y="0"/>
          <a:chExt cx="0" cy="0"/>
        </a:xfrm>
      </p:grpSpPr>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2376" name="Shape 2376"/>
        <p:cNvGrpSpPr/>
        <p:nvPr/>
      </p:nvGrpSpPr>
      <p:grpSpPr>
        <a:xfrm>
          <a:off x="0" y="0"/>
          <a:ext cx="0" cy="0"/>
          <a:chOff x="0" y="0"/>
          <a:chExt cx="0" cy="0"/>
        </a:xfrm>
      </p:grpSpPr>
      <p:sp>
        <p:nvSpPr>
          <p:cNvPr id="2377" name="Google Shape;2377;p207"/>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2378" name="Google Shape;2378;p207"/>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2379" name="Google Shape;2379;p207"/>
          <p:cNvGrpSpPr/>
          <p:nvPr/>
        </p:nvGrpSpPr>
        <p:grpSpPr>
          <a:xfrm>
            <a:off x="76200" y="76200"/>
            <a:ext cx="8991600" cy="4991100"/>
            <a:chOff x="76200" y="76200"/>
            <a:chExt cx="8991600" cy="4991100"/>
          </a:xfrm>
        </p:grpSpPr>
        <p:sp>
          <p:nvSpPr>
            <p:cNvPr id="2380" name="Google Shape;2380;p20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81" name="Google Shape;2381;p20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82" name="Google Shape;2382;p20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83" name="Google Shape;2383;p20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2384" name="Shape 2384"/>
        <p:cNvGrpSpPr/>
        <p:nvPr/>
      </p:nvGrpSpPr>
      <p:grpSpPr>
        <a:xfrm>
          <a:off x="0" y="0"/>
          <a:ext cx="0" cy="0"/>
          <a:chOff x="0" y="0"/>
          <a:chExt cx="0" cy="0"/>
        </a:xfrm>
      </p:grpSpPr>
      <p:sp>
        <p:nvSpPr>
          <p:cNvPr id="2385" name="Google Shape;2385;p208"/>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86" name="Google Shape;2386;p208"/>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387" name="Google Shape;2387;p208"/>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88" name="Google Shape;2388;p208"/>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389" name="Google Shape;2389;p208"/>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90" name="Google Shape;2390;p208"/>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391" name="Google Shape;2391;p208"/>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92" name="Google Shape;2392;p208"/>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393" name="Google Shape;2393;p208"/>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94" name="Google Shape;2394;p208"/>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395" name="Google Shape;2395;p208"/>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96" name="Google Shape;2396;p208"/>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2397" name="Google Shape;2397;p208"/>
          <p:cNvGrpSpPr/>
          <p:nvPr/>
        </p:nvGrpSpPr>
        <p:grpSpPr>
          <a:xfrm>
            <a:off x="76200" y="76200"/>
            <a:ext cx="8991600" cy="4991100"/>
            <a:chOff x="76200" y="76200"/>
            <a:chExt cx="8991600" cy="4991100"/>
          </a:xfrm>
        </p:grpSpPr>
        <p:sp>
          <p:nvSpPr>
            <p:cNvPr id="2398" name="Google Shape;2398;p20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0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0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0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2402" name="Shape 2402"/>
        <p:cNvGrpSpPr/>
        <p:nvPr/>
      </p:nvGrpSpPr>
      <p:grpSpPr>
        <a:xfrm>
          <a:off x="0" y="0"/>
          <a:ext cx="0" cy="0"/>
          <a:chOff x="0" y="0"/>
          <a:chExt cx="0" cy="0"/>
        </a:xfrm>
      </p:grpSpPr>
      <p:sp>
        <p:nvSpPr>
          <p:cNvPr id="2403" name="Google Shape;2403;p209"/>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404" name="Google Shape;2404;p209"/>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405" name="Google Shape;2405;p209"/>
          <p:cNvGrpSpPr/>
          <p:nvPr/>
        </p:nvGrpSpPr>
        <p:grpSpPr>
          <a:xfrm>
            <a:off x="76200" y="76200"/>
            <a:ext cx="8991600" cy="4991100"/>
            <a:chOff x="76200" y="76200"/>
            <a:chExt cx="8991600" cy="4991100"/>
          </a:xfrm>
        </p:grpSpPr>
        <p:sp>
          <p:nvSpPr>
            <p:cNvPr id="2406" name="Google Shape;2406;p20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0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0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0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0" name="Google Shape;2410;p209"/>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6" name="Shape 296"/>
        <p:cNvGrpSpPr/>
        <p:nvPr/>
      </p:nvGrpSpPr>
      <p:grpSpPr>
        <a:xfrm>
          <a:off x="0" y="0"/>
          <a:ext cx="0" cy="0"/>
          <a:chOff x="0" y="0"/>
          <a:chExt cx="0" cy="0"/>
        </a:xfrm>
      </p:grpSpPr>
      <p:sp>
        <p:nvSpPr>
          <p:cNvPr id="297" name="Google Shape;297;p22"/>
          <p:cNvSpPr/>
          <p:nvPr/>
        </p:nvSpPr>
        <p:spPr>
          <a:xfrm>
            <a:off x="0" y="-13950"/>
            <a:ext cx="9144000" cy="4805700"/>
          </a:xfrm>
          <a:prstGeom prst="rect">
            <a:avLst/>
          </a:prstGeom>
          <a:solidFill>
            <a:srgbClr val="073763">
              <a:alpha val="55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22"/>
          <p:cNvSpPr txBox="1"/>
          <p:nvPr>
            <p:ph type="title"/>
          </p:nvPr>
        </p:nvSpPr>
        <p:spPr>
          <a:xfrm>
            <a:off x="4991100" y="540000"/>
            <a:ext cx="3432900" cy="26955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31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 name="Google Shape;300;p22"/>
          <p:cNvSpPr/>
          <p:nvPr/>
        </p:nvSpPr>
        <p:spPr>
          <a:xfrm>
            <a:off x="448499" y="4136220"/>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7385828" y="266320"/>
            <a:ext cx="185532" cy="196808"/>
          </a:xfrm>
          <a:custGeom>
            <a:rect b="b" l="l" r="r" t="t"/>
            <a:pathLst>
              <a:path extrusionOk="0" h="5514" w="5514">
                <a:moveTo>
                  <a:pt x="2751" y="1"/>
                </a:moveTo>
                <a:lnTo>
                  <a:pt x="1775" y="1787"/>
                </a:lnTo>
                <a:lnTo>
                  <a:pt x="1" y="2763"/>
                </a:lnTo>
                <a:lnTo>
                  <a:pt x="1775" y="3727"/>
                </a:lnTo>
                <a:lnTo>
                  <a:pt x="2751" y="5513"/>
                </a:lnTo>
                <a:lnTo>
                  <a:pt x="3727" y="3727"/>
                </a:lnTo>
                <a:lnTo>
                  <a:pt x="5513" y="2763"/>
                </a:lnTo>
                <a:lnTo>
                  <a:pt x="3727" y="1787"/>
                </a:lnTo>
                <a:lnTo>
                  <a:pt x="2751"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8472461" y="2661810"/>
            <a:ext cx="139031" cy="147481"/>
          </a:xfrm>
          <a:custGeom>
            <a:rect b="b" l="l" r="r" t="t"/>
            <a:pathLst>
              <a:path extrusionOk="0" h="4132" w="4132">
                <a:moveTo>
                  <a:pt x="2072" y="0"/>
                </a:moveTo>
                <a:lnTo>
                  <a:pt x="1334" y="1334"/>
                </a:lnTo>
                <a:lnTo>
                  <a:pt x="0" y="2060"/>
                </a:lnTo>
                <a:lnTo>
                  <a:pt x="1334" y="2798"/>
                </a:lnTo>
                <a:lnTo>
                  <a:pt x="2072" y="4132"/>
                </a:lnTo>
                <a:lnTo>
                  <a:pt x="2798" y="2798"/>
                </a:lnTo>
                <a:lnTo>
                  <a:pt x="4132" y="2060"/>
                </a:lnTo>
                <a:lnTo>
                  <a:pt x="2798" y="1334"/>
                </a:lnTo>
                <a:lnTo>
                  <a:pt x="2072" y="0"/>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3805321" y="29096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7864772" y="832726"/>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5970653" y="2595044"/>
            <a:ext cx="62921" cy="66745"/>
          </a:xfrm>
          <a:custGeom>
            <a:rect b="b" l="l" r="r" t="t"/>
            <a:pathLst>
              <a:path extrusionOk="0" h="1870" w="1870">
                <a:moveTo>
                  <a:pt x="929" y="0"/>
                </a:moveTo>
                <a:lnTo>
                  <a:pt x="608" y="607"/>
                </a:lnTo>
                <a:lnTo>
                  <a:pt x="1" y="941"/>
                </a:lnTo>
                <a:lnTo>
                  <a:pt x="608" y="1262"/>
                </a:lnTo>
                <a:lnTo>
                  <a:pt x="929" y="1869"/>
                </a:lnTo>
                <a:lnTo>
                  <a:pt x="1263" y="1262"/>
                </a:lnTo>
                <a:lnTo>
                  <a:pt x="1870" y="941"/>
                </a:lnTo>
                <a:lnTo>
                  <a:pt x="1263" y="607"/>
                </a:lnTo>
                <a:lnTo>
                  <a:pt x="929"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8000977" y="194483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8016993" y="103585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4013958" y="4198422"/>
            <a:ext cx="102591" cy="109255"/>
          </a:xfrm>
          <a:custGeom>
            <a:rect b="b" l="l" r="r" t="t"/>
            <a:pathLst>
              <a:path extrusionOk="0" h="3061" w="3049">
                <a:moveTo>
                  <a:pt x="1525" y="0"/>
                </a:moveTo>
                <a:lnTo>
                  <a:pt x="989" y="989"/>
                </a:lnTo>
                <a:lnTo>
                  <a:pt x="1" y="1524"/>
                </a:lnTo>
                <a:lnTo>
                  <a:pt x="989" y="2072"/>
                </a:lnTo>
                <a:lnTo>
                  <a:pt x="1525" y="3060"/>
                </a:lnTo>
                <a:lnTo>
                  <a:pt x="2060" y="2072"/>
                </a:lnTo>
                <a:lnTo>
                  <a:pt x="3049" y="1524"/>
                </a:lnTo>
                <a:lnTo>
                  <a:pt x="2060" y="989"/>
                </a:lnTo>
                <a:lnTo>
                  <a:pt x="1525"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8000970" y="3378883"/>
            <a:ext cx="392263" cy="416924"/>
            <a:chOff x="8058245" y="2331133"/>
            <a:chExt cx="392263" cy="416924"/>
          </a:xfrm>
        </p:grpSpPr>
        <p:sp>
          <p:nvSpPr>
            <p:cNvPr id="310" name="Google Shape;310;p22"/>
            <p:cNvSpPr/>
            <p:nvPr/>
          </p:nvSpPr>
          <p:spPr>
            <a:xfrm>
              <a:off x="8059860" y="2333668"/>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8174026" y="2461804"/>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8058245" y="2331133"/>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2"/>
          <p:cNvSpPr/>
          <p:nvPr/>
        </p:nvSpPr>
        <p:spPr>
          <a:xfrm>
            <a:off x="961442" y="733864"/>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2411" name="Shape 2411"/>
        <p:cNvGrpSpPr/>
        <p:nvPr/>
      </p:nvGrpSpPr>
      <p:grpSpPr>
        <a:xfrm>
          <a:off x="0" y="0"/>
          <a:ext cx="0" cy="0"/>
          <a:chOff x="0" y="0"/>
          <a:chExt cx="0" cy="0"/>
        </a:xfrm>
      </p:grpSpPr>
      <p:sp>
        <p:nvSpPr>
          <p:cNvPr id="2412" name="Google Shape;2412;p210"/>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413" name="Google Shape;2413;p210"/>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414" name="Google Shape;2414;p210"/>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415" name="Google Shape;2415;p210"/>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416" name="Google Shape;2416;p210"/>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417" name="Google Shape;2417;p210"/>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2418" name="Google Shape;2418;p210"/>
          <p:cNvGrpSpPr/>
          <p:nvPr/>
        </p:nvGrpSpPr>
        <p:grpSpPr>
          <a:xfrm>
            <a:off x="76200" y="76200"/>
            <a:ext cx="8991600" cy="4991100"/>
            <a:chOff x="76200" y="76200"/>
            <a:chExt cx="8991600" cy="4991100"/>
          </a:xfrm>
        </p:grpSpPr>
        <p:sp>
          <p:nvSpPr>
            <p:cNvPr id="2419" name="Google Shape;2419;p21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20" name="Google Shape;2420;p21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21" name="Google Shape;2421;p21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22" name="Google Shape;2422;p21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423" name="Google Shape;2423;p210"/>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2424" name="Shape 2424"/>
        <p:cNvGrpSpPr/>
        <p:nvPr/>
      </p:nvGrpSpPr>
      <p:grpSpPr>
        <a:xfrm>
          <a:off x="0" y="0"/>
          <a:ext cx="0" cy="0"/>
          <a:chOff x="0" y="0"/>
          <a:chExt cx="0" cy="0"/>
        </a:xfrm>
      </p:grpSpPr>
      <p:sp>
        <p:nvSpPr>
          <p:cNvPr id="2425" name="Google Shape;2425;p211"/>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2426" name="Google Shape;2426;p211"/>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2427" name="Google Shape;2427;p211"/>
          <p:cNvGrpSpPr/>
          <p:nvPr/>
        </p:nvGrpSpPr>
        <p:grpSpPr>
          <a:xfrm>
            <a:off x="76200" y="76200"/>
            <a:ext cx="8991600" cy="4991100"/>
            <a:chOff x="76200" y="76200"/>
            <a:chExt cx="8991600" cy="4991100"/>
          </a:xfrm>
        </p:grpSpPr>
        <p:sp>
          <p:nvSpPr>
            <p:cNvPr id="2428" name="Google Shape;2428;p21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29" name="Google Shape;2429;p21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30" name="Google Shape;2430;p21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31" name="Google Shape;2431;p21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2432" name="Shape 2432"/>
        <p:cNvGrpSpPr/>
        <p:nvPr/>
      </p:nvGrpSpPr>
      <p:grpSpPr>
        <a:xfrm>
          <a:off x="0" y="0"/>
          <a:ext cx="0" cy="0"/>
          <a:chOff x="0" y="0"/>
          <a:chExt cx="0" cy="0"/>
        </a:xfrm>
      </p:grpSpPr>
      <p:sp>
        <p:nvSpPr>
          <p:cNvPr id="2433" name="Google Shape;2433;p212"/>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2434" name="Google Shape;2434;p212"/>
          <p:cNvGrpSpPr/>
          <p:nvPr/>
        </p:nvGrpSpPr>
        <p:grpSpPr>
          <a:xfrm>
            <a:off x="76200" y="76200"/>
            <a:ext cx="8991600" cy="4991100"/>
            <a:chOff x="76200" y="76200"/>
            <a:chExt cx="8991600" cy="4991100"/>
          </a:xfrm>
        </p:grpSpPr>
        <p:sp>
          <p:nvSpPr>
            <p:cNvPr id="2435" name="Google Shape;2435;p21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1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1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1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2439" name="Shape 2439"/>
        <p:cNvGrpSpPr/>
        <p:nvPr/>
      </p:nvGrpSpPr>
      <p:grpSpPr>
        <a:xfrm>
          <a:off x="0" y="0"/>
          <a:ext cx="0" cy="0"/>
          <a:chOff x="0" y="0"/>
          <a:chExt cx="0" cy="0"/>
        </a:xfrm>
      </p:grpSpPr>
      <p:sp>
        <p:nvSpPr>
          <p:cNvPr id="2440" name="Google Shape;2440;p213"/>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441" name="Google Shape;2441;p213"/>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442" name="Google Shape;2442;p213"/>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443" name="Google Shape;2443;p213"/>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444" name="Google Shape;2444;p213"/>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445" name="Google Shape;2445;p213"/>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446" name="Google Shape;2446;p213"/>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447" name="Google Shape;2447;p213"/>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448" name="Google Shape;2448;p213"/>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449" name="Google Shape;2449;p213"/>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450" name="Google Shape;2450;p213"/>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451" name="Google Shape;2451;p213"/>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2452" name="Google Shape;2452;p213"/>
          <p:cNvGrpSpPr/>
          <p:nvPr/>
        </p:nvGrpSpPr>
        <p:grpSpPr>
          <a:xfrm>
            <a:off x="76200" y="76200"/>
            <a:ext cx="8991600" cy="4991100"/>
            <a:chOff x="76200" y="76200"/>
            <a:chExt cx="8991600" cy="4991100"/>
          </a:xfrm>
        </p:grpSpPr>
        <p:sp>
          <p:nvSpPr>
            <p:cNvPr id="2453" name="Google Shape;2453;p21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4" name="Google Shape;2454;p21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5" name="Google Shape;2455;p21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6" name="Google Shape;2456;p21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457" name="Google Shape;2457;p213"/>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2458" name="Shape 2458"/>
        <p:cNvGrpSpPr/>
        <p:nvPr/>
      </p:nvGrpSpPr>
      <p:grpSpPr>
        <a:xfrm>
          <a:off x="0" y="0"/>
          <a:ext cx="0" cy="0"/>
          <a:chOff x="0" y="0"/>
          <a:chExt cx="0" cy="0"/>
        </a:xfrm>
      </p:grpSpPr>
      <p:sp>
        <p:nvSpPr>
          <p:cNvPr id="2459" name="Google Shape;2459;p214"/>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460" name="Google Shape;2460;p214"/>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461" name="Google Shape;2461;p214"/>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462" name="Google Shape;2462;p214"/>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463" name="Google Shape;2463;p214"/>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464" name="Google Shape;2464;p214"/>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465" name="Google Shape;2465;p214"/>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466" name="Google Shape;2466;p214"/>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2467" name="Google Shape;2467;p214"/>
          <p:cNvGrpSpPr/>
          <p:nvPr/>
        </p:nvGrpSpPr>
        <p:grpSpPr>
          <a:xfrm>
            <a:off x="76200" y="76200"/>
            <a:ext cx="8991600" cy="4991100"/>
            <a:chOff x="76200" y="76200"/>
            <a:chExt cx="8991600" cy="4991100"/>
          </a:xfrm>
        </p:grpSpPr>
        <p:sp>
          <p:nvSpPr>
            <p:cNvPr id="2468" name="Google Shape;2468;p21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1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1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2" name="Google Shape;2472;p21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2473" name="Shape 2473"/>
        <p:cNvGrpSpPr/>
        <p:nvPr/>
      </p:nvGrpSpPr>
      <p:grpSpPr>
        <a:xfrm>
          <a:off x="0" y="0"/>
          <a:ext cx="0" cy="0"/>
          <a:chOff x="0" y="0"/>
          <a:chExt cx="0" cy="0"/>
        </a:xfrm>
      </p:grpSpPr>
      <p:sp>
        <p:nvSpPr>
          <p:cNvPr id="2474" name="Google Shape;2474;p215"/>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75" name="Google Shape;2475;p215"/>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76" name="Google Shape;2476;p215"/>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477" name="Google Shape;2477;p215"/>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2478" name="Google Shape;2478;p215"/>
          <p:cNvGrpSpPr/>
          <p:nvPr/>
        </p:nvGrpSpPr>
        <p:grpSpPr>
          <a:xfrm>
            <a:off x="76200" y="76200"/>
            <a:ext cx="8991600" cy="4991100"/>
            <a:chOff x="76200" y="76200"/>
            <a:chExt cx="8991600" cy="4991100"/>
          </a:xfrm>
        </p:grpSpPr>
        <p:sp>
          <p:nvSpPr>
            <p:cNvPr id="2479" name="Google Shape;2479;p21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0" name="Google Shape;2480;p21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1" name="Google Shape;2481;p21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2" name="Google Shape;2482;p21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483" name="Google Shape;2483;p215"/>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2484" name="Google Shape;2484;p215"/>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85" name="Google Shape;2485;p215"/>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86" name="Google Shape;2486;p215"/>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487" name="Google Shape;2487;p215"/>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2488" name="Shape 2488"/>
        <p:cNvGrpSpPr/>
        <p:nvPr/>
      </p:nvGrpSpPr>
      <p:grpSpPr>
        <a:xfrm>
          <a:off x="0" y="0"/>
          <a:ext cx="0" cy="0"/>
          <a:chOff x="0" y="0"/>
          <a:chExt cx="0" cy="0"/>
        </a:xfrm>
      </p:grpSpPr>
      <p:sp>
        <p:nvSpPr>
          <p:cNvPr id="2489" name="Google Shape;2489;p216"/>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490" name="Google Shape;2490;p216"/>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2491" name="Google Shape;2491;p216"/>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2492" name="Google Shape;2492;p216"/>
          <p:cNvGrpSpPr/>
          <p:nvPr/>
        </p:nvGrpSpPr>
        <p:grpSpPr>
          <a:xfrm>
            <a:off x="76200" y="76200"/>
            <a:ext cx="8991600" cy="4991100"/>
            <a:chOff x="76200" y="76200"/>
            <a:chExt cx="8991600" cy="4991100"/>
          </a:xfrm>
        </p:grpSpPr>
        <p:sp>
          <p:nvSpPr>
            <p:cNvPr id="2493" name="Google Shape;2493;p21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1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1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1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00" name="Shape 2500"/>
        <p:cNvGrpSpPr/>
        <p:nvPr/>
      </p:nvGrpSpPr>
      <p:grpSpPr>
        <a:xfrm>
          <a:off x="0" y="0"/>
          <a:ext cx="0" cy="0"/>
          <a:chOff x="0" y="0"/>
          <a:chExt cx="0" cy="0"/>
        </a:xfrm>
      </p:grpSpPr>
      <p:sp>
        <p:nvSpPr>
          <p:cNvPr id="2501" name="Google Shape;2501;p218"/>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502" name="Google Shape;2502;p218"/>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2503" name="Google Shape;2503;p218"/>
          <p:cNvGrpSpPr/>
          <p:nvPr/>
        </p:nvGrpSpPr>
        <p:grpSpPr>
          <a:xfrm>
            <a:off x="76200" y="76200"/>
            <a:ext cx="8991600" cy="4991100"/>
            <a:chOff x="76200" y="76200"/>
            <a:chExt cx="8991600" cy="4991100"/>
          </a:xfrm>
        </p:grpSpPr>
        <p:sp>
          <p:nvSpPr>
            <p:cNvPr id="2504" name="Google Shape;2504;p21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1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1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1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08" name="Shape 2508"/>
        <p:cNvGrpSpPr/>
        <p:nvPr/>
      </p:nvGrpSpPr>
      <p:grpSpPr>
        <a:xfrm>
          <a:off x="0" y="0"/>
          <a:ext cx="0" cy="0"/>
          <a:chOff x="0" y="0"/>
          <a:chExt cx="0" cy="0"/>
        </a:xfrm>
      </p:grpSpPr>
      <p:sp>
        <p:nvSpPr>
          <p:cNvPr id="2509" name="Google Shape;2509;p219"/>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10" name="Google Shape;2510;p219"/>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11" name="Google Shape;2511;p219"/>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2512" name="Google Shape;2512;p219"/>
          <p:cNvGrpSpPr/>
          <p:nvPr/>
        </p:nvGrpSpPr>
        <p:grpSpPr>
          <a:xfrm>
            <a:off x="76200" y="76200"/>
            <a:ext cx="8991600" cy="4991100"/>
            <a:chOff x="76200" y="76200"/>
            <a:chExt cx="8991600" cy="4991100"/>
          </a:xfrm>
        </p:grpSpPr>
        <p:sp>
          <p:nvSpPr>
            <p:cNvPr id="2513" name="Google Shape;2513;p21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1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1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1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17" name="Shape 2517"/>
        <p:cNvGrpSpPr/>
        <p:nvPr/>
      </p:nvGrpSpPr>
      <p:grpSpPr>
        <a:xfrm>
          <a:off x="0" y="0"/>
          <a:ext cx="0" cy="0"/>
          <a:chOff x="0" y="0"/>
          <a:chExt cx="0" cy="0"/>
        </a:xfrm>
      </p:grpSpPr>
      <p:sp>
        <p:nvSpPr>
          <p:cNvPr id="2518" name="Google Shape;2518;p220"/>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519" name="Google Shape;2519;p220"/>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520" name="Google Shape;2520;p220"/>
          <p:cNvGrpSpPr/>
          <p:nvPr/>
        </p:nvGrpSpPr>
        <p:grpSpPr>
          <a:xfrm>
            <a:off x="76200" y="76200"/>
            <a:ext cx="8991600" cy="4991100"/>
            <a:chOff x="76200" y="76200"/>
            <a:chExt cx="8991600" cy="4991100"/>
          </a:xfrm>
        </p:grpSpPr>
        <p:sp>
          <p:nvSpPr>
            <p:cNvPr id="2521" name="Google Shape;2521;p22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2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2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2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5" name="Shape 315"/>
        <p:cNvGrpSpPr/>
        <p:nvPr/>
      </p:nvGrpSpPr>
      <p:grpSpPr>
        <a:xfrm>
          <a:off x="0" y="0"/>
          <a:ext cx="0" cy="0"/>
          <a:chOff x="0" y="0"/>
          <a:chExt cx="0" cy="0"/>
        </a:xfrm>
      </p:grpSpPr>
      <p:sp>
        <p:nvSpPr>
          <p:cNvPr id="316" name="Google Shape;316;p23"/>
          <p:cNvSpPr txBox="1"/>
          <p:nvPr>
            <p:ph hasCustomPrompt="1" type="title"/>
          </p:nvPr>
        </p:nvSpPr>
        <p:spPr>
          <a:xfrm>
            <a:off x="1047875" y="1201375"/>
            <a:ext cx="7143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17" name="Google Shape;317;p23"/>
          <p:cNvSpPr txBox="1"/>
          <p:nvPr>
            <p:ph idx="1" type="body"/>
          </p:nvPr>
        </p:nvSpPr>
        <p:spPr>
          <a:xfrm>
            <a:off x="1781100" y="3028400"/>
            <a:ext cx="5581800" cy="458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6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18" name="Google Shape;31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9" name="Google Shape;319;p23"/>
          <p:cNvSpPr/>
          <p:nvPr/>
        </p:nvSpPr>
        <p:spPr>
          <a:xfrm>
            <a:off x="1722411" y="3196907"/>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1973971" y="157111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6757322" y="1408026"/>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6893527" y="252013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a:off x="2050096" y="389420"/>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7995418" y="1999478"/>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a:off x="3867229" y="9048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5724142" y="1480268"/>
            <a:ext cx="66117" cy="69707"/>
          </a:xfrm>
          <a:custGeom>
            <a:rect b="b" l="l" r="r" t="t"/>
            <a:pathLst>
              <a:path extrusionOk="0" h="1953" w="1965">
                <a:moveTo>
                  <a:pt x="988" y="0"/>
                </a:moveTo>
                <a:lnTo>
                  <a:pt x="643" y="631"/>
                </a:lnTo>
                <a:lnTo>
                  <a:pt x="0" y="976"/>
                </a:lnTo>
                <a:lnTo>
                  <a:pt x="643" y="1322"/>
                </a:lnTo>
                <a:lnTo>
                  <a:pt x="988" y="1953"/>
                </a:lnTo>
                <a:lnTo>
                  <a:pt x="1334" y="1322"/>
                </a:lnTo>
                <a:lnTo>
                  <a:pt x="1965" y="976"/>
                </a:lnTo>
                <a:lnTo>
                  <a:pt x="1334" y="631"/>
                </a:lnTo>
                <a:lnTo>
                  <a:pt x="988"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3"/>
          <p:cNvGrpSpPr/>
          <p:nvPr/>
        </p:nvGrpSpPr>
        <p:grpSpPr>
          <a:xfrm>
            <a:off x="8062145" y="611433"/>
            <a:ext cx="392263" cy="416924"/>
            <a:chOff x="8450495" y="-395342"/>
            <a:chExt cx="392263" cy="416924"/>
          </a:xfrm>
        </p:grpSpPr>
        <p:sp>
          <p:nvSpPr>
            <p:cNvPr id="328" name="Google Shape;328;p23"/>
            <p:cNvSpPr/>
            <p:nvPr/>
          </p:nvSpPr>
          <p:spPr>
            <a:xfrm>
              <a:off x="8452110" y="-392807"/>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a:off x="8566276" y="-264671"/>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8450495" y="-395342"/>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3"/>
          <p:cNvSpPr/>
          <p:nvPr/>
        </p:nvSpPr>
        <p:spPr>
          <a:xfrm>
            <a:off x="6294442" y="335264"/>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3"/>
          <p:cNvGrpSpPr/>
          <p:nvPr/>
        </p:nvGrpSpPr>
        <p:grpSpPr>
          <a:xfrm>
            <a:off x="8062140" y="3337889"/>
            <a:ext cx="956913" cy="1613516"/>
            <a:chOff x="8062140" y="3337889"/>
            <a:chExt cx="956913" cy="1613516"/>
          </a:xfrm>
        </p:grpSpPr>
        <p:sp>
          <p:nvSpPr>
            <p:cNvPr id="334" name="Google Shape;334;p23"/>
            <p:cNvSpPr/>
            <p:nvPr/>
          </p:nvSpPr>
          <p:spPr>
            <a:xfrm>
              <a:off x="8062150" y="4683950"/>
              <a:ext cx="881400" cy="239400"/>
            </a:xfrm>
            <a:prstGeom prst="rect">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8062140" y="3830465"/>
              <a:ext cx="511459" cy="122844"/>
            </a:xfrm>
            <a:custGeom>
              <a:rect b="b" l="l" r="r" t="t"/>
              <a:pathLst>
                <a:path extrusionOk="0" h="2866" w="12375">
                  <a:moveTo>
                    <a:pt x="1" y="1"/>
                  </a:moveTo>
                  <a:lnTo>
                    <a:pt x="1" y="2420"/>
                  </a:lnTo>
                  <a:cubicBezTo>
                    <a:pt x="68" y="2437"/>
                    <a:pt x="152" y="2454"/>
                    <a:pt x="244" y="2470"/>
                  </a:cubicBezTo>
                  <a:cubicBezTo>
                    <a:pt x="412" y="2512"/>
                    <a:pt x="614" y="2563"/>
                    <a:pt x="858" y="2605"/>
                  </a:cubicBezTo>
                  <a:cubicBezTo>
                    <a:pt x="1093" y="2638"/>
                    <a:pt x="1370" y="2706"/>
                    <a:pt x="1672" y="2731"/>
                  </a:cubicBezTo>
                  <a:cubicBezTo>
                    <a:pt x="1975" y="2773"/>
                    <a:pt x="2311" y="2815"/>
                    <a:pt x="2664" y="2832"/>
                  </a:cubicBezTo>
                  <a:cubicBezTo>
                    <a:pt x="3025" y="2865"/>
                    <a:pt x="3411" y="2857"/>
                    <a:pt x="3815" y="2865"/>
                  </a:cubicBezTo>
                  <a:cubicBezTo>
                    <a:pt x="4621" y="2840"/>
                    <a:pt x="5511" y="2764"/>
                    <a:pt x="6427" y="2596"/>
                  </a:cubicBezTo>
                  <a:cubicBezTo>
                    <a:pt x="7343" y="2412"/>
                    <a:pt x="8191" y="2151"/>
                    <a:pt x="8947" y="1874"/>
                  </a:cubicBezTo>
                  <a:cubicBezTo>
                    <a:pt x="9325" y="1714"/>
                    <a:pt x="9678" y="1580"/>
                    <a:pt x="10006" y="1412"/>
                  </a:cubicBezTo>
                  <a:cubicBezTo>
                    <a:pt x="10333" y="1269"/>
                    <a:pt x="10619" y="1101"/>
                    <a:pt x="10888" y="950"/>
                  </a:cubicBezTo>
                  <a:cubicBezTo>
                    <a:pt x="11165" y="815"/>
                    <a:pt x="11392" y="656"/>
                    <a:pt x="11602" y="530"/>
                  </a:cubicBezTo>
                  <a:cubicBezTo>
                    <a:pt x="11803" y="404"/>
                    <a:pt x="11980" y="278"/>
                    <a:pt x="12114" y="185"/>
                  </a:cubicBezTo>
                  <a:cubicBezTo>
                    <a:pt x="12223" y="110"/>
                    <a:pt x="12307" y="51"/>
                    <a:pt x="123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8062140" y="4684029"/>
              <a:ext cx="956913" cy="239258"/>
            </a:xfrm>
            <a:custGeom>
              <a:rect b="b" l="l" r="r" t="t"/>
              <a:pathLst>
                <a:path extrusionOk="0" h="5582" w="23153">
                  <a:moveTo>
                    <a:pt x="895" y="0"/>
                  </a:moveTo>
                  <a:cubicBezTo>
                    <a:pt x="824" y="0"/>
                    <a:pt x="755" y="1"/>
                    <a:pt x="690" y="4"/>
                  </a:cubicBezTo>
                  <a:cubicBezTo>
                    <a:pt x="396" y="21"/>
                    <a:pt x="169" y="46"/>
                    <a:pt x="1" y="71"/>
                  </a:cubicBezTo>
                  <a:lnTo>
                    <a:pt x="1" y="5582"/>
                  </a:lnTo>
                  <a:cubicBezTo>
                    <a:pt x="85" y="5506"/>
                    <a:pt x="169" y="5439"/>
                    <a:pt x="270" y="5355"/>
                  </a:cubicBezTo>
                  <a:cubicBezTo>
                    <a:pt x="782" y="4943"/>
                    <a:pt x="1563" y="4389"/>
                    <a:pt x="2638" y="3910"/>
                  </a:cubicBezTo>
                  <a:cubicBezTo>
                    <a:pt x="3705" y="3431"/>
                    <a:pt x="5075" y="3037"/>
                    <a:pt x="6629" y="2978"/>
                  </a:cubicBezTo>
                  <a:cubicBezTo>
                    <a:pt x="6837" y="2968"/>
                    <a:pt x="7049" y="2963"/>
                    <a:pt x="7262" y="2963"/>
                  </a:cubicBezTo>
                  <a:cubicBezTo>
                    <a:pt x="8640" y="2963"/>
                    <a:pt x="10117" y="3158"/>
                    <a:pt x="11644" y="3347"/>
                  </a:cubicBezTo>
                  <a:cubicBezTo>
                    <a:pt x="12526" y="3457"/>
                    <a:pt x="13391" y="3549"/>
                    <a:pt x="14223" y="3583"/>
                  </a:cubicBezTo>
                  <a:cubicBezTo>
                    <a:pt x="14483" y="3596"/>
                    <a:pt x="14740" y="3601"/>
                    <a:pt x="14993" y="3601"/>
                  </a:cubicBezTo>
                  <a:cubicBezTo>
                    <a:pt x="15558" y="3601"/>
                    <a:pt x="16106" y="3573"/>
                    <a:pt x="16634" y="3532"/>
                  </a:cubicBezTo>
                  <a:cubicBezTo>
                    <a:pt x="17599" y="3447"/>
                    <a:pt x="18517" y="3366"/>
                    <a:pt x="19354" y="3366"/>
                  </a:cubicBezTo>
                  <a:cubicBezTo>
                    <a:pt x="19844" y="3366"/>
                    <a:pt x="20305" y="3394"/>
                    <a:pt x="20733" y="3465"/>
                  </a:cubicBezTo>
                  <a:cubicBezTo>
                    <a:pt x="21800" y="3633"/>
                    <a:pt x="22623" y="4019"/>
                    <a:pt x="23152" y="4397"/>
                  </a:cubicBezTo>
                  <a:lnTo>
                    <a:pt x="23152" y="1340"/>
                  </a:lnTo>
                  <a:cubicBezTo>
                    <a:pt x="22606" y="1172"/>
                    <a:pt x="21909" y="1054"/>
                    <a:pt x="21094" y="1046"/>
                  </a:cubicBezTo>
                  <a:cubicBezTo>
                    <a:pt x="21027" y="1043"/>
                    <a:pt x="20958" y="1042"/>
                    <a:pt x="20889" y="1042"/>
                  </a:cubicBezTo>
                  <a:cubicBezTo>
                    <a:pt x="18681" y="1042"/>
                    <a:pt x="15821" y="2142"/>
                    <a:pt x="12518" y="2142"/>
                  </a:cubicBezTo>
                  <a:cubicBezTo>
                    <a:pt x="12403" y="2142"/>
                    <a:pt x="12288" y="2140"/>
                    <a:pt x="12173" y="2138"/>
                  </a:cubicBezTo>
                  <a:cubicBezTo>
                    <a:pt x="10409" y="2129"/>
                    <a:pt x="8729" y="1894"/>
                    <a:pt x="7242" y="1541"/>
                  </a:cubicBezTo>
                  <a:cubicBezTo>
                    <a:pt x="5755" y="1180"/>
                    <a:pt x="4478" y="668"/>
                    <a:pt x="3369" y="382"/>
                  </a:cubicBezTo>
                  <a:cubicBezTo>
                    <a:pt x="2374" y="103"/>
                    <a:pt x="1521" y="0"/>
                    <a:pt x="89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8062140" y="3830465"/>
              <a:ext cx="956913" cy="498448"/>
            </a:xfrm>
            <a:custGeom>
              <a:rect b="b" l="l" r="r" t="t"/>
              <a:pathLst>
                <a:path extrusionOk="0" h="11629" w="23153">
                  <a:moveTo>
                    <a:pt x="17975" y="5847"/>
                  </a:moveTo>
                  <a:cubicBezTo>
                    <a:pt x="18185" y="5847"/>
                    <a:pt x="18390" y="5856"/>
                    <a:pt x="18591" y="5872"/>
                  </a:cubicBezTo>
                  <a:cubicBezTo>
                    <a:pt x="19507" y="5940"/>
                    <a:pt x="20321" y="6158"/>
                    <a:pt x="20968" y="6410"/>
                  </a:cubicBezTo>
                  <a:cubicBezTo>
                    <a:pt x="21615" y="6671"/>
                    <a:pt x="22102" y="6948"/>
                    <a:pt x="22422" y="7166"/>
                  </a:cubicBezTo>
                  <a:cubicBezTo>
                    <a:pt x="22590" y="7267"/>
                    <a:pt x="22699" y="7368"/>
                    <a:pt x="22783" y="7427"/>
                  </a:cubicBezTo>
                  <a:cubicBezTo>
                    <a:pt x="22867" y="7494"/>
                    <a:pt x="22900" y="7527"/>
                    <a:pt x="22900" y="7536"/>
                  </a:cubicBezTo>
                  <a:cubicBezTo>
                    <a:pt x="22900" y="7537"/>
                    <a:pt x="22898" y="7537"/>
                    <a:pt x="22897" y="7537"/>
                  </a:cubicBezTo>
                  <a:cubicBezTo>
                    <a:pt x="22837" y="7537"/>
                    <a:pt x="22175" y="6985"/>
                    <a:pt x="20926" y="6528"/>
                  </a:cubicBezTo>
                  <a:cubicBezTo>
                    <a:pt x="20279" y="6284"/>
                    <a:pt x="19481" y="6091"/>
                    <a:pt x="18583" y="6032"/>
                  </a:cubicBezTo>
                  <a:cubicBezTo>
                    <a:pt x="18398" y="6018"/>
                    <a:pt x="18209" y="6011"/>
                    <a:pt x="18017" y="6011"/>
                  </a:cubicBezTo>
                  <a:cubicBezTo>
                    <a:pt x="17268" y="6011"/>
                    <a:pt x="16472" y="6119"/>
                    <a:pt x="15676" y="6360"/>
                  </a:cubicBezTo>
                  <a:cubicBezTo>
                    <a:pt x="15558" y="6393"/>
                    <a:pt x="15449" y="6452"/>
                    <a:pt x="15365" y="6528"/>
                  </a:cubicBezTo>
                  <a:cubicBezTo>
                    <a:pt x="15273" y="6603"/>
                    <a:pt x="15231" y="6696"/>
                    <a:pt x="15264" y="6771"/>
                  </a:cubicBezTo>
                  <a:cubicBezTo>
                    <a:pt x="15323" y="6948"/>
                    <a:pt x="15634" y="6956"/>
                    <a:pt x="15861" y="7015"/>
                  </a:cubicBezTo>
                  <a:cubicBezTo>
                    <a:pt x="16348" y="7116"/>
                    <a:pt x="16818" y="7208"/>
                    <a:pt x="17264" y="7301"/>
                  </a:cubicBezTo>
                  <a:cubicBezTo>
                    <a:pt x="18154" y="7485"/>
                    <a:pt x="18952" y="7653"/>
                    <a:pt x="19641" y="7796"/>
                  </a:cubicBezTo>
                  <a:cubicBezTo>
                    <a:pt x="20296" y="7939"/>
                    <a:pt x="20834" y="8057"/>
                    <a:pt x="21237" y="8141"/>
                  </a:cubicBezTo>
                  <a:cubicBezTo>
                    <a:pt x="21405" y="8183"/>
                    <a:pt x="21548" y="8216"/>
                    <a:pt x="21666" y="8250"/>
                  </a:cubicBezTo>
                  <a:cubicBezTo>
                    <a:pt x="21766" y="8275"/>
                    <a:pt x="21817" y="8292"/>
                    <a:pt x="21817" y="8292"/>
                  </a:cubicBezTo>
                  <a:cubicBezTo>
                    <a:pt x="21817" y="8294"/>
                    <a:pt x="21812" y="8295"/>
                    <a:pt x="21802" y="8295"/>
                  </a:cubicBezTo>
                  <a:cubicBezTo>
                    <a:pt x="21779" y="8295"/>
                    <a:pt x="21728" y="8289"/>
                    <a:pt x="21657" y="8283"/>
                  </a:cubicBezTo>
                  <a:cubicBezTo>
                    <a:pt x="21540" y="8258"/>
                    <a:pt x="21397" y="8233"/>
                    <a:pt x="21220" y="8208"/>
                  </a:cubicBezTo>
                  <a:cubicBezTo>
                    <a:pt x="20817" y="8132"/>
                    <a:pt x="20271" y="8031"/>
                    <a:pt x="19616" y="7914"/>
                  </a:cubicBezTo>
                  <a:cubicBezTo>
                    <a:pt x="18927" y="7779"/>
                    <a:pt x="18121" y="7628"/>
                    <a:pt x="17230" y="7452"/>
                  </a:cubicBezTo>
                  <a:cubicBezTo>
                    <a:pt x="16785" y="7368"/>
                    <a:pt x="16314" y="7275"/>
                    <a:pt x="15827" y="7175"/>
                  </a:cubicBezTo>
                  <a:cubicBezTo>
                    <a:pt x="15710" y="7149"/>
                    <a:pt x="15592" y="7133"/>
                    <a:pt x="15458" y="7099"/>
                  </a:cubicBezTo>
                  <a:cubicBezTo>
                    <a:pt x="15332" y="7065"/>
                    <a:pt x="15164" y="6998"/>
                    <a:pt x="15105" y="6830"/>
                  </a:cubicBezTo>
                  <a:cubicBezTo>
                    <a:pt x="15071" y="6755"/>
                    <a:pt x="15080" y="6654"/>
                    <a:pt x="15113" y="6578"/>
                  </a:cubicBezTo>
                  <a:cubicBezTo>
                    <a:pt x="15147" y="6503"/>
                    <a:pt x="15197" y="6444"/>
                    <a:pt x="15256" y="6393"/>
                  </a:cubicBezTo>
                  <a:cubicBezTo>
                    <a:pt x="15365" y="6301"/>
                    <a:pt x="15491" y="6242"/>
                    <a:pt x="15626" y="6192"/>
                  </a:cubicBezTo>
                  <a:cubicBezTo>
                    <a:pt x="16426" y="5956"/>
                    <a:pt x="17226" y="5847"/>
                    <a:pt x="17975" y="5847"/>
                  </a:cubicBezTo>
                  <a:close/>
                  <a:moveTo>
                    <a:pt x="17172" y="8128"/>
                  </a:moveTo>
                  <a:cubicBezTo>
                    <a:pt x="17282" y="8128"/>
                    <a:pt x="17383" y="8132"/>
                    <a:pt x="17474" y="8141"/>
                  </a:cubicBezTo>
                  <a:cubicBezTo>
                    <a:pt x="17650" y="8149"/>
                    <a:pt x="17793" y="8174"/>
                    <a:pt x="17885" y="8199"/>
                  </a:cubicBezTo>
                  <a:cubicBezTo>
                    <a:pt x="17978" y="8225"/>
                    <a:pt x="18028" y="8233"/>
                    <a:pt x="18020" y="8241"/>
                  </a:cubicBezTo>
                  <a:cubicBezTo>
                    <a:pt x="18020" y="8244"/>
                    <a:pt x="18016" y="8245"/>
                    <a:pt x="18008" y="8245"/>
                  </a:cubicBezTo>
                  <a:cubicBezTo>
                    <a:pt x="17962" y="8245"/>
                    <a:pt x="17776" y="8207"/>
                    <a:pt x="17465" y="8199"/>
                  </a:cubicBezTo>
                  <a:cubicBezTo>
                    <a:pt x="17438" y="8199"/>
                    <a:pt x="17409" y="8198"/>
                    <a:pt x="17379" y="8198"/>
                  </a:cubicBezTo>
                  <a:cubicBezTo>
                    <a:pt x="17030" y="8198"/>
                    <a:pt x="16543" y="8247"/>
                    <a:pt x="15970" y="8409"/>
                  </a:cubicBezTo>
                  <a:cubicBezTo>
                    <a:pt x="15357" y="8569"/>
                    <a:pt x="14651" y="8871"/>
                    <a:pt x="13862" y="9199"/>
                  </a:cubicBezTo>
                  <a:cubicBezTo>
                    <a:pt x="13080" y="9535"/>
                    <a:pt x="12165" y="9829"/>
                    <a:pt x="11182" y="9955"/>
                  </a:cubicBezTo>
                  <a:cubicBezTo>
                    <a:pt x="10743" y="10015"/>
                    <a:pt x="10313" y="10041"/>
                    <a:pt x="9897" y="10041"/>
                  </a:cubicBezTo>
                  <a:cubicBezTo>
                    <a:pt x="8428" y="10041"/>
                    <a:pt x="7123" y="9711"/>
                    <a:pt x="6200" y="9325"/>
                  </a:cubicBezTo>
                  <a:cubicBezTo>
                    <a:pt x="5587" y="9090"/>
                    <a:pt x="5142" y="8821"/>
                    <a:pt x="4831" y="8636"/>
                  </a:cubicBezTo>
                  <a:cubicBezTo>
                    <a:pt x="4529" y="8435"/>
                    <a:pt x="4361" y="8317"/>
                    <a:pt x="4369" y="8309"/>
                  </a:cubicBezTo>
                  <a:cubicBezTo>
                    <a:pt x="4369" y="8308"/>
                    <a:pt x="4370" y="8308"/>
                    <a:pt x="4371" y="8308"/>
                  </a:cubicBezTo>
                  <a:cubicBezTo>
                    <a:pt x="4391" y="8308"/>
                    <a:pt x="4565" y="8408"/>
                    <a:pt x="4856" y="8577"/>
                  </a:cubicBezTo>
                  <a:cubicBezTo>
                    <a:pt x="5175" y="8745"/>
                    <a:pt x="5637" y="8997"/>
                    <a:pt x="6242" y="9216"/>
                  </a:cubicBezTo>
                  <a:cubicBezTo>
                    <a:pt x="7156" y="9566"/>
                    <a:pt x="8430" y="9876"/>
                    <a:pt x="9855" y="9876"/>
                  </a:cubicBezTo>
                  <a:cubicBezTo>
                    <a:pt x="10277" y="9876"/>
                    <a:pt x="10713" y="9849"/>
                    <a:pt x="11157" y="9787"/>
                  </a:cubicBezTo>
                  <a:cubicBezTo>
                    <a:pt x="13114" y="9560"/>
                    <a:pt x="14660" y="8569"/>
                    <a:pt x="15945" y="8292"/>
                  </a:cubicBezTo>
                  <a:cubicBezTo>
                    <a:pt x="16419" y="8172"/>
                    <a:pt x="16837" y="8128"/>
                    <a:pt x="17172" y="8128"/>
                  </a:cubicBezTo>
                  <a:close/>
                  <a:moveTo>
                    <a:pt x="12442" y="1"/>
                  </a:moveTo>
                  <a:cubicBezTo>
                    <a:pt x="12375" y="59"/>
                    <a:pt x="12282" y="135"/>
                    <a:pt x="12156" y="236"/>
                  </a:cubicBezTo>
                  <a:cubicBezTo>
                    <a:pt x="12022" y="345"/>
                    <a:pt x="11854" y="471"/>
                    <a:pt x="11652" y="605"/>
                  </a:cubicBezTo>
                  <a:cubicBezTo>
                    <a:pt x="11451" y="740"/>
                    <a:pt x="11224" y="908"/>
                    <a:pt x="10955" y="1059"/>
                  </a:cubicBezTo>
                  <a:cubicBezTo>
                    <a:pt x="10686" y="1219"/>
                    <a:pt x="10392" y="1387"/>
                    <a:pt x="10064" y="1538"/>
                  </a:cubicBezTo>
                  <a:cubicBezTo>
                    <a:pt x="9745" y="1714"/>
                    <a:pt x="9384" y="1857"/>
                    <a:pt x="9006" y="2017"/>
                  </a:cubicBezTo>
                  <a:cubicBezTo>
                    <a:pt x="8250" y="2311"/>
                    <a:pt x="7385" y="2580"/>
                    <a:pt x="6461" y="2764"/>
                  </a:cubicBezTo>
                  <a:cubicBezTo>
                    <a:pt x="5528" y="2941"/>
                    <a:pt x="4629" y="3008"/>
                    <a:pt x="3815" y="3016"/>
                  </a:cubicBezTo>
                  <a:cubicBezTo>
                    <a:pt x="3411" y="3008"/>
                    <a:pt x="3017" y="3008"/>
                    <a:pt x="2655" y="2974"/>
                  </a:cubicBezTo>
                  <a:cubicBezTo>
                    <a:pt x="2294" y="2949"/>
                    <a:pt x="1958" y="2899"/>
                    <a:pt x="1656" y="2848"/>
                  </a:cubicBezTo>
                  <a:cubicBezTo>
                    <a:pt x="1345" y="2815"/>
                    <a:pt x="1076" y="2748"/>
                    <a:pt x="841" y="2697"/>
                  </a:cubicBezTo>
                  <a:cubicBezTo>
                    <a:pt x="597" y="2647"/>
                    <a:pt x="396" y="2588"/>
                    <a:pt x="228" y="2538"/>
                  </a:cubicBezTo>
                  <a:cubicBezTo>
                    <a:pt x="144" y="2512"/>
                    <a:pt x="68" y="2487"/>
                    <a:pt x="1" y="2470"/>
                  </a:cubicBezTo>
                  <a:lnTo>
                    <a:pt x="1" y="7662"/>
                  </a:lnTo>
                  <a:cubicBezTo>
                    <a:pt x="186" y="7603"/>
                    <a:pt x="421" y="7527"/>
                    <a:pt x="715" y="7460"/>
                  </a:cubicBezTo>
                  <a:cubicBezTo>
                    <a:pt x="1385" y="7288"/>
                    <a:pt x="2342" y="7141"/>
                    <a:pt x="3400" y="7141"/>
                  </a:cubicBezTo>
                  <a:cubicBezTo>
                    <a:pt x="3429" y="7141"/>
                    <a:pt x="3458" y="7141"/>
                    <a:pt x="3487" y="7141"/>
                  </a:cubicBezTo>
                  <a:cubicBezTo>
                    <a:pt x="4579" y="7158"/>
                    <a:pt x="5562" y="7334"/>
                    <a:pt x="6251" y="7519"/>
                  </a:cubicBezTo>
                  <a:cubicBezTo>
                    <a:pt x="6595" y="7620"/>
                    <a:pt x="6872" y="7704"/>
                    <a:pt x="7057" y="7779"/>
                  </a:cubicBezTo>
                  <a:cubicBezTo>
                    <a:pt x="7242" y="7855"/>
                    <a:pt x="7343" y="7897"/>
                    <a:pt x="7343" y="7905"/>
                  </a:cubicBezTo>
                  <a:cubicBezTo>
                    <a:pt x="7342" y="7909"/>
                    <a:pt x="7337" y="7910"/>
                    <a:pt x="7328" y="7910"/>
                  </a:cubicBezTo>
                  <a:cubicBezTo>
                    <a:pt x="7248" y="7910"/>
                    <a:pt x="6846" y="7780"/>
                    <a:pt x="6225" y="7637"/>
                  </a:cubicBezTo>
                  <a:cubicBezTo>
                    <a:pt x="5528" y="7485"/>
                    <a:pt x="4562" y="7326"/>
                    <a:pt x="3487" y="7317"/>
                  </a:cubicBezTo>
                  <a:cubicBezTo>
                    <a:pt x="3425" y="7316"/>
                    <a:pt x="3364" y="7316"/>
                    <a:pt x="3302" y="7316"/>
                  </a:cubicBezTo>
                  <a:cubicBezTo>
                    <a:pt x="2293" y="7316"/>
                    <a:pt x="1389" y="7443"/>
                    <a:pt x="740" y="7578"/>
                  </a:cubicBezTo>
                  <a:cubicBezTo>
                    <a:pt x="438" y="7637"/>
                    <a:pt x="186" y="7695"/>
                    <a:pt x="1" y="7737"/>
                  </a:cubicBezTo>
                  <a:lnTo>
                    <a:pt x="1" y="7964"/>
                  </a:lnTo>
                  <a:lnTo>
                    <a:pt x="1" y="9779"/>
                  </a:lnTo>
                  <a:cubicBezTo>
                    <a:pt x="78" y="9762"/>
                    <a:pt x="239" y="9738"/>
                    <a:pt x="472" y="9738"/>
                  </a:cubicBezTo>
                  <a:cubicBezTo>
                    <a:pt x="593" y="9738"/>
                    <a:pt x="733" y="9745"/>
                    <a:pt x="891" y="9762"/>
                  </a:cubicBezTo>
                  <a:cubicBezTo>
                    <a:pt x="1513" y="9812"/>
                    <a:pt x="2353" y="10123"/>
                    <a:pt x="3353" y="10568"/>
                  </a:cubicBezTo>
                  <a:cubicBezTo>
                    <a:pt x="3848" y="10787"/>
                    <a:pt x="4394" y="11022"/>
                    <a:pt x="5007" y="11207"/>
                  </a:cubicBezTo>
                  <a:cubicBezTo>
                    <a:pt x="5621" y="11383"/>
                    <a:pt x="6284" y="11509"/>
                    <a:pt x="6998" y="11576"/>
                  </a:cubicBezTo>
                  <a:cubicBezTo>
                    <a:pt x="7377" y="11612"/>
                    <a:pt x="7768" y="11629"/>
                    <a:pt x="8167" y="11629"/>
                  </a:cubicBezTo>
                  <a:cubicBezTo>
                    <a:pt x="9273" y="11629"/>
                    <a:pt x="10449" y="11501"/>
                    <a:pt x="11652" y="11291"/>
                  </a:cubicBezTo>
                  <a:cubicBezTo>
                    <a:pt x="13282" y="10997"/>
                    <a:pt x="14819" y="10594"/>
                    <a:pt x="16230" y="10283"/>
                  </a:cubicBezTo>
                  <a:cubicBezTo>
                    <a:pt x="17642" y="9972"/>
                    <a:pt x="18927" y="9762"/>
                    <a:pt x="20019" y="9686"/>
                  </a:cubicBezTo>
                  <a:cubicBezTo>
                    <a:pt x="20420" y="9655"/>
                    <a:pt x="20794" y="9643"/>
                    <a:pt x="21137" y="9643"/>
                  </a:cubicBezTo>
                  <a:cubicBezTo>
                    <a:pt x="21727" y="9643"/>
                    <a:pt x="22224" y="9680"/>
                    <a:pt x="22606" y="9728"/>
                  </a:cubicBezTo>
                  <a:cubicBezTo>
                    <a:pt x="22825" y="9753"/>
                    <a:pt x="23010" y="9779"/>
                    <a:pt x="23152" y="9804"/>
                  </a:cubicBezTo>
                  <a:lnTo>
                    <a:pt x="23152" y="7889"/>
                  </a:lnTo>
                  <a:lnTo>
                    <a:pt x="23152" y="5730"/>
                  </a:lnTo>
                  <a:cubicBezTo>
                    <a:pt x="23077" y="5671"/>
                    <a:pt x="23001" y="5604"/>
                    <a:pt x="22909" y="5536"/>
                  </a:cubicBezTo>
                  <a:cubicBezTo>
                    <a:pt x="22548" y="5251"/>
                    <a:pt x="22027" y="4814"/>
                    <a:pt x="21321" y="4386"/>
                  </a:cubicBezTo>
                  <a:cubicBezTo>
                    <a:pt x="20615" y="3957"/>
                    <a:pt x="19700" y="3512"/>
                    <a:pt x="18608" y="3487"/>
                  </a:cubicBezTo>
                  <a:cubicBezTo>
                    <a:pt x="18558" y="3485"/>
                    <a:pt x="18508" y="3484"/>
                    <a:pt x="18459" y="3484"/>
                  </a:cubicBezTo>
                  <a:cubicBezTo>
                    <a:pt x="17410" y="3484"/>
                    <a:pt x="16305" y="3898"/>
                    <a:pt x="15222" y="4428"/>
                  </a:cubicBezTo>
                  <a:cubicBezTo>
                    <a:pt x="14080" y="4974"/>
                    <a:pt x="13038" y="5587"/>
                    <a:pt x="12114" y="6183"/>
                  </a:cubicBezTo>
                  <a:cubicBezTo>
                    <a:pt x="11669" y="6494"/>
                    <a:pt x="11190" y="6763"/>
                    <a:pt x="10997" y="7183"/>
                  </a:cubicBezTo>
                  <a:cubicBezTo>
                    <a:pt x="10905" y="7393"/>
                    <a:pt x="10938" y="7620"/>
                    <a:pt x="11081" y="7779"/>
                  </a:cubicBezTo>
                  <a:cubicBezTo>
                    <a:pt x="11215" y="7939"/>
                    <a:pt x="11409" y="8040"/>
                    <a:pt x="11593" y="8132"/>
                  </a:cubicBezTo>
                  <a:cubicBezTo>
                    <a:pt x="12333" y="8493"/>
                    <a:pt x="13013" y="8594"/>
                    <a:pt x="13467" y="8636"/>
                  </a:cubicBezTo>
                  <a:cubicBezTo>
                    <a:pt x="13637" y="8649"/>
                    <a:pt x="13781" y="8652"/>
                    <a:pt x="13893" y="8652"/>
                  </a:cubicBezTo>
                  <a:cubicBezTo>
                    <a:pt x="14016" y="8652"/>
                    <a:pt x="14103" y="8648"/>
                    <a:pt x="14150" y="8648"/>
                  </a:cubicBezTo>
                  <a:cubicBezTo>
                    <a:pt x="14176" y="8648"/>
                    <a:pt x="14189" y="8649"/>
                    <a:pt x="14189" y="8653"/>
                  </a:cubicBezTo>
                  <a:cubicBezTo>
                    <a:pt x="14189" y="8661"/>
                    <a:pt x="14130" y="8670"/>
                    <a:pt x="14004" y="8687"/>
                  </a:cubicBezTo>
                  <a:cubicBezTo>
                    <a:pt x="13909" y="8693"/>
                    <a:pt x="13770" y="8706"/>
                    <a:pt x="13596" y="8706"/>
                  </a:cubicBezTo>
                  <a:cubicBezTo>
                    <a:pt x="13555" y="8706"/>
                    <a:pt x="13512" y="8705"/>
                    <a:pt x="13467" y="8703"/>
                  </a:cubicBezTo>
                  <a:cubicBezTo>
                    <a:pt x="13005" y="8687"/>
                    <a:pt x="12307" y="8594"/>
                    <a:pt x="11543" y="8241"/>
                  </a:cubicBezTo>
                  <a:cubicBezTo>
                    <a:pt x="11350" y="8157"/>
                    <a:pt x="11140" y="8057"/>
                    <a:pt x="10980" y="7863"/>
                  </a:cubicBezTo>
                  <a:cubicBezTo>
                    <a:pt x="10812" y="7687"/>
                    <a:pt x="10753" y="7376"/>
                    <a:pt x="10871" y="7133"/>
                  </a:cubicBezTo>
                  <a:cubicBezTo>
                    <a:pt x="11089" y="6637"/>
                    <a:pt x="11585" y="6368"/>
                    <a:pt x="12030" y="6057"/>
                  </a:cubicBezTo>
                  <a:cubicBezTo>
                    <a:pt x="12954" y="5444"/>
                    <a:pt x="14004" y="4831"/>
                    <a:pt x="15155" y="4276"/>
                  </a:cubicBezTo>
                  <a:cubicBezTo>
                    <a:pt x="16239" y="3747"/>
                    <a:pt x="17376" y="3324"/>
                    <a:pt x="18464" y="3324"/>
                  </a:cubicBezTo>
                  <a:cubicBezTo>
                    <a:pt x="18515" y="3324"/>
                    <a:pt x="18566" y="3325"/>
                    <a:pt x="18616" y="3327"/>
                  </a:cubicBezTo>
                  <a:cubicBezTo>
                    <a:pt x="19750" y="3369"/>
                    <a:pt x="20683" y="3840"/>
                    <a:pt x="21388" y="4285"/>
                  </a:cubicBezTo>
                  <a:cubicBezTo>
                    <a:pt x="22094" y="4738"/>
                    <a:pt x="22606" y="5184"/>
                    <a:pt x="22959" y="5486"/>
                  </a:cubicBezTo>
                  <a:cubicBezTo>
                    <a:pt x="23026" y="5553"/>
                    <a:pt x="23094" y="5612"/>
                    <a:pt x="23152" y="5662"/>
                  </a:cubicBezTo>
                  <a:lnTo>
                    <a:pt x="23152" y="2286"/>
                  </a:lnTo>
                  <a:cubicBezTo>
                    <a:pt x="22774" y="2076"/>
                    <a:pt x="22346" y="1874"/>
                    <a:pt x="21859" y="1689"/>
                  </a:cubicBezTo>
                  <a:cubicBezTo>
                    <a:pt x="20930" y="1347"/>
                    <a:pt x="19780" y="1103"/>
                    <a:pt x="18517" y="1103"/>
                  </a:cubicBezTo>
                  <a:cubicBezTo>
                    <a:pt x="18260" y="1103"/>
                    <a:pt x="17999" y="1113"/>
                    <a:pt x="17734" y="1135"/>
                  </a:cubicBezTo>
                  <a:cubicBezTo>
                    <a:pt x="16944" y="1202"/>
                    <a:pt x="16130" y="1387"/>
                    <a:pt x="15332" y="1697"/>
                  </a:cubicBezTo>
                  <a:cubicBezTo>
                    <a:pt x="14534" y="2000"/>
                    <a:pt x="13752" y="2445"/>
                    <a:pt x="12963" y="2907"/>
                  </a:cubicBezTo>
                  <a:cubicBezTo>
                    <a:pt x="12165" y="3361"/>
                    <a:pt x="11375" y="3806"/>
                    <a:pt x="10552" y="4108"/>
                  </a:cubicBezTo>
                  <a:cubicBezTo>
                    <a:pt x="9728" y="4394"/>
                    <a:pt x="8888" y="4537"/>
                    <a:pt x="8090" y="4587"/>
                  </a:cubicBezTo>
                  <a:cubicBezTo>
                    <a:pt x="7734" y="4608"/>
                    <a:pt x="7387" y="4616"/>
                    <a:pt x="7049" y="4616"/>
                  </a:cubicBezTo>
                  <a:cubicBezTo>
                    <a:pt x="5863" y="4616"/>
                    <a:pt x="4791" y="4516"/>
                    <a:pt x="3857" y="4503"/>
                  </a:cubicBezTo>
                  <a:cubicBezTo>
                    <a:pt x="3658" y="4496"/>
                    <a:pt x="3465" y="4493"/>
                    <a:pt x="3279" y="4493"/>
                  </a:cubicBezTo>
                  <a:cubicBezTo>
                    <a:pt x="2343" y="4493"/>
                    <a:pt x="1579" y="4576"/>
                    <a:pt x="1026" y="4688"/>
                  </a:cubicBezTo>
                  <a:cubicBezTo>
                    <a:pt x="866" y="4730"/>
                    <a:pt x="715" y="4755"/>
                    <a:pt x="597" y="4780"/>
                  </a:cubicBezTo>
                  <a:cubicBezTo>
                    <a:pt x="471" y="4822"/>
                    <a:pt x="370" y="4848"/>
                    <a:pt x="278" y="4873"/>
                  </a:cubicBezTo>
                  <a:cubicBezTo>
                    <a:pt x="131" y="4917"/>
                    <a:pt x="42" y="4942"/>
                    <a:pt x="22" y="4942"/>
                  </a:cubicBezTo>
                  <a:cubicBezTo>
                    <a:pt x="19" y="4942"/>
                    <a:pt x="18" y="4941"/>
                    <a:pt x="18" y="4940"/>
                  </a:cubicBezTo>
                  <a:cubicBezTo>
                    <a:pt x="18" y="4932"/>
                    <a:pt x="102" y="4898"/>
                    <a:pt x="270" y="4839"/>
                  </a:cubicBezTo>
                  <a:cubicBezTo>
                    <a:pt x="354" y="4814"/>
                    <a:pt x="463" y="4772"/>
                    <a:pt x="580" y="4738"/>
                  </a:cubicBezTo>
                  <a:cubicBezTo>
                    <a:pt x="706" y="4696"/>
                    <a:pt x="849" y="4663"/>
                    <a:pt x="1017" y="4621"/>
                  </a:cubicBezTo>
                  <a:cubicBezTo>
                    <a:pt x="1628" y="4480"/>
                    <a:pt x="2515" y="4376"/>
                    <a:pt x="3612" y="4376"/>
                  </a:cubicBezTo>
                  <a:cubicBezTo>
                    <a:pt x="3693" y="4376"/>
                    <a:pt x="3774" y="4376"/>
                    <a:pt x="3857" y="4377"/>
                  </a:cubicBezTo>
                  <a:cubicBezTo>
                    <a:pt x="4753" y="4383"/>
                    <a:pt x="5769" y="4463"/>
                    <a:pt x="6879" y="4463"/>
                  </a:cubicBezTo>
                  <a:cubicBezTo>
                    <a:pt x="7266" y="4463"/>
                    <a:pt x="7665" y="4454"/>
                    <a:pt x="8074" y="4428"/>
                  </a:cubicBezTo>
                  <a:cubicBezTo>
                    <a:pt x="8863" y="4377"/>
                    <a:pt x="9686" y="4234"/>
                    <a:pt x="10493" y="3949"/>
                  </a:cubicBezTo>
                  <a:cubicBezTo>
                    <a:pt x="11299" y="3655"/>
                    <a:pt x="12081" y="3210"/>
                    <a:pt x="12870" y="2756"/>
                  </a:cubicBezTo>
                  <a:cubicBezTo>
                    <a:pt x="13668" y="2302"/>
                    <a:pt x="14450" y="1849"/>
                    <a:pt x="15273" y="1538"/>
                  </a:cubicBezTo>
                  <a:cubicBezTo>
                    <a:pt x="16088" y="1219"/>
                    <a:pt x="16919" y="1042"/>
                    <a:pt x="17717" y="975"/>
                  </a:cubicBezTo>
                  <a:cubicBezTo>
                    <a:pt x="17963" y="957"/>
                    <a:pt x="18205" y="948"/>
                    <a:pt x="18443" y="948"/>
                  </a:cubicBezTo>
                  <a:cubicBezTo>
                    <a:pt x="19759" y="948"/>
                    <a:pt x="20947" y="1210"/>
                    <a:pt x="21901" y="1580"/>
                  </a:cubicBezTo>
                  <a:cubicBezTo>
                    <a:pt x="22371" y="1765"/>
                    <a:pt x="22791" y="1966"/>
                    <a:pt x="23152" y="2168"/>
                  </a:cubicBezTo>
                  <a:lnTo>
                    <a:pt x="2315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a:off x="8062140" y="4248031"/>
              <a:ext cx="956913" cy="520608"/>
            </a:xfrm>
            <a:custGeom>
              <a:rect b="b" l="l" r="r" t="t"/>
              <a:pathLst>
                <a:path extrusionOk="0" h="12146" w="23153">
                  <a:moveTo>
                    <a:pt x="16898" y="4440"/>
                  </a:moveTo>
                  <a:cubicBezTo>
                    <a:pt x="18525" y="4440"/>
                    <a:pt x="19963" y="4849"/>
                    <a:pt x="20977" y="5211"/>
                  </a:cubicBezTo>
                  <a:cubicBezTo>
                    <a:pt x="21556" y="5413"/>
                    <a:pt x="22018" y="5615"/>
                    <a:pt x="22329" y="5757"/>
                  </a:cubicBezTo>
                  <a:cubicBezTo>
                    <a:pt x="22489" y="5833"/>
                    <a:pt x="22606" y="5892"/>
                    <a:pt x="22682" y="5934"/>
                  </a:cubicBezTo>
                  <a:cubicBezTo>
                    <a:pt x="22766" y="5976"/>
                    <a:pt x="22808" y="6001"/>
                    <a:pt x="22808" y="6009"/>
                  </a:cubicBezTo>
                  <a:cubicBezTo>
                    <a:pt x="22808" y="6010"/>
                    <a:pt x="22807" y="6010"/>
                    <a:pt x="22805" y="6010"/>
                  </a:cubicBezTo>
                  <a:cubicBezTo>
                    <a:pt x="22779" y="6010"/>
                    <a:pt x="22605" y="5944"/>
                    <a:pt x="22304" y="5825"/>
                  </a:cubicBezTo>
                  <a:cubicBezTo>
                    <a:pt x="21985" y="5699"/>
                    <a:pt x="21523" y="5514"/>
                    <a:pt x="20935" y="5321"/>
                  </a:cubicBezTo>
                  <a:cubicBezTo>
                    <a:pt x="19920" y="4990"/>
                    <a:pt x="18512" y="4607"/>
                    <a:pt x="16926" y="4607"/>
                  </a:cubicBezTo>
                  <a:cubicBezTo>
                    <a:pt x="16701" y="4607"/>
                    <a:pt x="16471" y="4615"/>
                    <a:pt x="16239" y="4632"/>
                  </a:cubicBezTo>
                  <a:cubicBezTo>
                    <a:pt x="15315" y="4699"/>
                    <a:pt x="14441" y="4901"/>
                    <a:pt x="13693" y="5203"/>
                  </a:cubicBezTo>
                  <a:cubicBezTo>
                    <a:pt x="12946" y="5505"/>
                    <a:pt x="12324" y="5892"/>
                    <a:pt x="11854" y="6287"/>
                  </a:cubicBezTo>
                  <a:cubicBezTo>
                    <a:pt x="11736" y="6379"/>
                    <a:pt x="11627" y="6471"/>
                    <a:pt x="11577" y="6589"/>
                  </a:cubicBezTo>
                  <a:cubicBezTo>
                    <a:pt x="11535" y="6698"/>
                    <a:pt x="11551" y="6824"/>
                    <a:pt x="11602" y="6917"/>
                  </a:cubicBezTo>
                  <a:cubicBezTo>
                    <a:pt x="11711" y="7127"/>
                    <a:pt x="11904" y="7219"/>
                    <a:pt x="12072" y="7253"/>
                  </a:cubicBezTo>
                  <a:cubicBezTo>
                    <a:pt x="12400" y="7320"/>
                    <a:pt x="12593" y="7303"/>
                    <a:pt x="12593" y="7320"/>
                  </a:cubicBezTo>
                  <a:cubicBezTo>
                    <a:pt x="12593" y="7328"/>
                    <a:pt x="12543" y="7328"/>
                    <a:pt x="12459" y="7337"/>
                  </a:cubicBezTo>
                  <a:cubicBezTo>
                    <a:pt x="12417" y="7340"/>
                    <a:pt x="12368" y="7344"/>
                    <a:pt x="12309" y="7344"/>
                  </a:cubicBezTo>
                  <a:cubicBezTo>
                    <a:pt x="12238" y="7344"/>
                    <a:pt x="12153" y="7338"/>
                    <a:pt x="12055" y="7320"/>
                  </a:cubicBezTo>
                  <a:cubicBezTo>
                    <a:pt x="11887" y="7295"/>
                    <a:pt x="11652" y="7202"/>
                    <a:pt x="11518" y="6967"/>
                  </a:cubicBezTo>
                  <a:cubicBezTo>
                    <a:pt x="11459" y="6849"/>
                    <a:pt x="11417" y="6690"/>
                    <a:pt x="11484" y="6547"/>
                  </a:cubicBezTo>
                  <a:cubicBezTo>
                    <a:pt x="11543" y="6396"/>
                    <a:pt x="11661" y="6287"/>
                    <a:pt x="11778" y="6194"/>
                  </a:cubicBezTo>
                  <a:cubicBezTo>
                    <a:pt x="12249" y="5783"/>
                    <a:pt x="12870" y="5371"/>
                    <a:pt x="13635" y="5060"/>
                  </a:cubicBezTo>
                  <a:cubicBezTo>
                    <a:pt x="14391" y="4741"/>
                    <a:pt x="15281" y="4531"/>
                    <a:pt x="16230" y="4464"/>
                  </a:cubicBezTo>
                  <a:cubicBezTo>
                    <a:pt x="16456" y="4448"/>
                    <a:pt x="16679" y="4440"/>
                    <a:pt x="16898" y="4440"/>
                  </a:cubicBezTo>
                  <a:close/>
                  <a:moveTo>
                    <a:pt x="17875" y="3111"/>
                  </a:moveTo>
                  <a:cubicBezTo>
                    <a:pt x="18708" y="3111"/>
                    <a:pt x="19467" y="3170"/>
                    <a:pt x="20120" y="3262"/>
                  </a:cubicBezTo>
                  <a:cubicBezTo>
                    <a:pt x="20548" y="3321"/>
                    <a:pt x="20943" y="3380"/>
                    <a:pt x="21279" y="3456"/>
                  </a:cubicBezTo>
                  <a:cubicBezTo>
                    <a:pt x="21615" y="3531"/>
                    <a:pt x="21909" y="3590"/>
                    <a:pt x="22136" y="3666"/>
                  </a:cubicBezTo>
                  <a:cubicBezTo>
                    <a:pt x="22354" y="3724"/>
                    <a:pt x="22531" y="3783"/>
                    <a:pt x="22674" y="3825"/>
                  </a:cubicBezTo>
                  <a:cubicBezTo>
                    <a:pt x="22800" y="3859"/>
                    <a:pt x="22858" y="3884"/>
                    <a:pt x="22858" y="3892"/>
                  </a:cubicBezTo>
                  <a:cubicBezTo>
                    <a:pt x="22858" y="3892"/>
                    <a:pt x="22791" y="3884"/>
                    <a:pt x="22665" y="3859"/>
                  </a:cubicBezTo>
                  <a:cubicBezTo>
                    <a:pt x="22522" y="3825"/>
                    <a:pt x="22346" y="3783"/>
                    <a:pt x="22119" y="3724"/>
                  </a:cubicBezTo>
                  <a:cubicBezTo>
                    <a:pt x="21892" y="3666"/>
                    <a:pt x="21598" y="3615"/>
                    <a:pt x="21262" y="3556"/>
                  </a:cubicBezTo>
                  <a:cubicBezTo>
                    <a:pt x="20926" y="3481"/>
                    <a:pt x="20531" y="3439"/>
                    <a:pt x="20103" y="3380"/>
                  </a:cubicBezTo>
                  <a:cubicBezTo>
                    <a:pt x="19500" y="3306"/>
                    <a:pt x="18807" y="3259"/>
                    <a:pt x="18050" y="3259"/>
                  </a:cubicBezTo>
                  <a:cubicBezTo>
                    <a:pt x="16666" y="3259"/>
                    <a:pt x="15067" y="3416"/>
                    <a:pt x="13416" y="3850"/>
                  </a:cubicBezTo>
                  <a:cubicBezTo>
                    <a:pt x="12148" y="4178"/>
                    <a:pt x="10972" y="4632"/>
                    <a:pt x="9947" y="5127"/>
                  </a:cubicBezTo>
                  <a:cubicBezTo>
                    <a:pt x="8922" y="5631"/>
                    <a:pt x="8065" y="6203"/>
                    <a:pt x="7360" y="6698"/>
                  </a:cubicBezTo>
                  <a:cubicBezTo>
                    <a:pt x="7200" y="6824"/>
                    <a:pt x="7066" y="6984"/>
                    <a:pt x="7082" y="7160"/>
                  </a:cubicBezTo>
                  <a:cubicBezTo>
                    <a:pt x="7082" y="7337"/>
                    <a:pt x="7234" y="7463"/>
                    <a:pt x="7376" y="7530"/>
                  </a:cubicBezTo>
                  <a:cubicBezTo>
                    <a:pt x="7520" y="7598"/>
                    <a:pt x="7664" y="7618"/>
                    <a:pt x="7802" y="7618"/>
                  </a:cubicBezTo>
                  <a:cubicBezTo>
                    <a:pt x="7953" y="7618"/>
                    <a:pt x="8097" y="7593"/>
                    <a:pt x="8225" y="7580"/>
                  </a:cubicBezTo>
                  <a:cubicBezTo>
                    <a:pt x="8313" y="7571"/>
                    <a:pt x="8396" y="7566"/>
                    <a:pt x="8473" y="7566"/>
                  </a:cubicBezTo>
                  <a:cubicBezTo>
                    <a:pt x="8601" y="7566"/>
                    <a:pt x="8709" y="7579"/>
                    <a:pt x="8788" y="7605"/>
                  </a:cubicBezTo>
                  <a:cubicBezTo>
                    <a:pt x="8905" y="7647"/>
                    <a:pt x="8956" y="7689"/>
                    <a:pt x="8956" y="7689"/>
                  </a:cubicBezTo>
                  <a:cubicBezTo>
                    <a:pt x="8956" y="7690"/>
                    <a:pt x="8955" y="7691"/>
                    <a:pt x="8954" y="7691"/>
                  </a:cubicBezTo>
                  <a:cubicBezTo>
                    <a:pt x="8942" y="7691"/>
                    <a:pt x="8883" y="7662"/>
                    <a:pt x="8771" y="7639"/>
                  </a:cubicBezTo>
                  <a:cubicBezTo>
                    <a:pt x="8715" y="7623"/>
                    <a:pt x="8645" y="7615"/>
                    <a:pt x="8560" y="7615"/>
                  </a:cubicBezTo>
                  <a:cubicBezTo>
                    <a:pt x="8466" y="7615"/>
                    <a:pt x="8353" y="7625"/>
                    <a:pt x="8225" y="7647"/>
                  </a:cubicBezTo>
                  <a:cubicBezTo>
                    <a:pt x="8095" y="7662"/>
                    <a:pt x="7934" y="7698"/>
                    <a:pt x="7756" y="7698"/>
                  </a:cubicBezTo>
                  <a:cubicBezTo>
                    <a:pt x="7623" y="7698"/>
                    <a:pt x="7481" y="7678"/>
                    <a:pt x="7334" y="7614"/>
                  </a:cubicBezTo>
                  <a:cubicBezTo>
                    <a:pt x="7175" y="7547"/>
                    <a:pt x="6990" y="7404"/>
                    <a:pt x="6973" y="7169"/>
                  </a:cubicBezTo>
                  <a:cubicBezTo>
                    <a:pt x="6948" y="6933"/>
                    <a:pt x="7116" y="6740"/>
                    <a:pt x="7284" y="6606"/>
                  </a:cubicBezTo>
                  <a:cubicBezTo>
                    <a:pt x="7990" y="6093"/>
                    <a:pt x="8846" y="5505"/>
                    <a:pt x="9880" y="4993"/>
                  </a:cubicBezTo>
                  <a:cubicBezTo>
                    <a:pt x="10905" y="4481"/>
                    <a:pt x="12089" y="4010"/>
                    <a:pt x="13374" y="3682"/>
                  </a:cubicBezTo>
                  <a:cubicBezTo>
                    <a:pt x="14971" y="3266"/>
                    <a:pt x="16520" y="3111"/>
                    <a:pt x="17875" y="3111"/>
                  </a:cubicBezTo>
                  <a:close/>
                  <a:moveTo>
                    <a:pt x="21421" y="1"/>
                  </a:moveTo>
                  <a:cubicBezTo>
                    <a:pt x="21007" y="1"/>
                    <a:pt x="20540" y="18"/>
                    <a:pt x="20027" y="62"/>
                  </a:cubicBezTo>
                  <a:cubicBezTo>
                    <a:pt x="18944" y="154"/>
                    <a:pt x="17667" y="381"/>
                    <a:pt x="16264" y="700"/>
                  </a:cubicBezTo>
                  <a:cubicBezTo>
                    <a:pt x="14853" y="1011"/>
                    <a:pt x="13324" y="1423"/>
                    <a:pt x="11677" y="1717"/>
                  </a:cubicBezTo>
                  <a:cubicBezTo>
                    <a:pt x="10499" y="1928"/>
                    <a:pt x="9337" y="2053"/>
                    <a:pt x="8237" y="2053"/>
                  </a:cubicBezTo>
                  <a:cubicBezTo>
                    <a:pt x="7808" y="2053"/>
                    <a:pt x="7389" y="2034"/>
                    <a:pt x="6982" y="1994"/>
                  </a:cubicBezTo>
                  <a:cubicBezTo>
                    <a:pt x="6259" y="1918"/>
                    <a:pt x="5579" y="1784"/>
                    <a:pt x="4965" y="1599"/>
                  </a:cubicBezTo>
                  <a:cubicBezTo>
                    <a:pt x="4344" y="1406"/>
                    <a:pt x="3789" y="1162"/>
                    <a:pt x="3302" y="936"/>
                  </a:cubicBezTo>
                  <a:cubicBezTo>
                    <a:pt x="2311" y="474"/>
                    <a:pt x="1488" y="154"/>
                    <a:pt x="883" y="87"/>
                  </a:cubicBezTo>
                  <a:cubicBezTo>
                    <a:pt x="638" y="52"/>
                    <a:pt x="439" y="42"/>
                    <a:pt x="287" y="42"/>
                  </a:cubicBezTo>
                  <a:cubicBezTo>
                    <a:pt x="153" y="42"/>
                    <a:pt x="56" y="50"/>
                    <a:pt x="1" y="53"/>
                  </a:cubicBezTo>
                  <a:lnTo>
                    <a:pt x="1" y="5673"/>
                  </a:lnTo>
                  <a:cubicBezTo>
                    <a:pt x="43" y="5623"/>
                    <a:pt x="85" y="5573"/>
                    <a:pt x="135" y="5522"/>
                  </a:cubicBezTo>
                  <a:cubicBezTo>
                    <a:pt x="580" y="5077"/>
                    <a:pt x="1420" y="4657"/>
                    <a:pt x="2504" y="4380"/>
                  </a:cubicBezTo>
                  <a:cubicBezTo>
                    <a:pt x="3588" y="4086"/>
                    <a:pt x="4915" y="3985"/>
                    <a:pt x="6368" y="3792"/>
                  </a:cubicBezTo>
                  <a:cubicBezTo>
                    <a:pt x="7822" y="3607"/>
                    <a:pt x="9384" y="3178"/>
                    <a:pt x="11005" y="2683"/>
                  </a:cubicBezTo>
                  <a:cubicBezTo>
                    <a:pt x="12627" y="2196"/>
                    <a:pt x="14189" y="1742"/>
                    <a:pt x="15659" y="1524"/>
                  </a:cubicBezTo>
                  <a:cubicBezTo>
                    <a:pt x="16735" y="1362"/>
                    <a:pt x="17747" y="1301"/>
                    <a:pt x="18653" y="1301"/>
                  </a:cubicBezTo>
                  <a:cubicBezTo>
                    <a:pt x="18971" y="1301"/>
                    <a:pt x="19275" y="1309"/>
                    <a:pt x="19565" y="1322"/>
                  </a:cubicBezTo>
                  <a:cubicBezTo>
                    <a:pt x="20683" y="1372"/>
                    <a:pt x="21573" y="1507"/>
                    <a:pt x="22186" y="1624"/>
                  </a:cubicBezTo>
                  <a:cubicBezTo>
                    <a:pt x="22489" y="1683"/>
                    <a:pt x="22724" y="1734"/>
                    <a:pt x="22884" y="1776"/>
                  </a:cubicBezTo>
                  <a:cubicBezTo>
                    <a:pt x="23043" y="1818"/>
                    <a:pt x="23127" y="1834"/>
                    <a:pt x="23127" y="1843"/>
                  </a:cubicBezTo>
                  <a:cubicBezTo>
                    <a:pt x="23127" y="1844"/>
                    <a:pt x="23125" y="1845"/>
                    <a:pt x="23119" y="1845"/>
                  </a:cubicBezTo>
                  <a:cubicBezTo>
                    <a:pt x="23095" y="1845"/>
                    <a:pt x="23015" y="1830"/>
                    <a:pt x="22884" y="1809"/>
                  </a:cubicBezTo>
                  <a:cubicBezTo>
                    <a:pt x="22716" y="1776"/>
                    <a:pt x="22480" y="1742"/>
                    <a:pt x="22178" y="1692"/>
                  </a:cubicBezTo>
                  <a:cubicBezTo>
                    <a:pt x="21565" y="1591"/>
                    <a:pt x="20666" y="1482"/>
                    <a:pt x="19557" y="1440"/>
                  </a:cubicBezTo>
                  <a:cubicBezTo>
                    <a:pt x="19343" y="1433"/>
                    <a:pt x="19121" y="1429"/>
                    <a:pt x="18891" y="1429"/>
                  </a:cubicBezTo>
                  <a:cubicBezTo>
                    <a:pt x="17934" y="1429"/>
                    <a:pt x="16849" y="1493"/>
                    <a:pt x="15676" y="1683"/>
                  </a:cubicBezTo>
                  <a:cubicBezTo>
                    <a:pt x="14231" y="1902"/>
                    <a:pt x="12677" y="2364"/>
                    <a:pt x="11056" y="2851"/>
                  </a:cubicBezTo>
                  <a:cubicBezTo>
                    <a:pt x="9434" y="3338"/>
                    <a:pt x="7855" y="3766"/>
                    <a:pt x="6393" y="3951"/>
                  </a:cubicBezTo>
                  <a:cubicBezTo>
                    <a:pt x="4932" y="4128"/>
                    <a:pt x="3605" y="4220"/>
                    <a:pt x="2529" y="4497"/>
                  </a:cubicBezTo>
                  <a:cubicBezTo>
                    <a:pt x="1462" y="4758"/>
                    <a:pt x="631" y="5153"/>
                    <a:pt x="186" y="5573"/>
                  </a:cubicBezTo>
                  <a:cubicBezTo>
                    <a:pt x="110" y="5640"/>
                    <a:pt x="51" y="5707"/>
                    <a:pt x="1" y="5766"/>
                  </a:cubicBezTo>
                  <a:lnTo>
                    <a:pt x="1" y="8135"/>
                  </a:lnTo>
                  <a:cubicBezTo>
                    <a:pt x="26" y="8143"/>
                    <a:pt x="51" y="8160"/>
                    <a:pt x="85" y="8177"/>
                  </a:cubicBezTo>
                  <a:cubicBezTo>
                    <a:pt x="236" y="8261"/>
                    <a:pt x="446" y="8370"/>
                    <a:pt x="698" y="8504"/>
                  </a:cubicBezTo>
                  <a:cubicBezTo>
                    <a:pt x="1236" y="8765"/>
                    <a:pt x="2008" y="9160"/>
                    <a:pt x="3017" y="9538"/>
                  </a:cubicBezTo>
                  <a:cubicBezTo>
                    <a:pt x="4973" y="10294"/>
                    <a:pt x="7815" y="11042"/>
                    <a:pt x="11015" y="11042"/>
                  </a:cubicBezTo>
                  <a:cubicBezTo>
                    <a:pt x="11084" y="11042"/>
                    <a:pt x="11154" y="11042"/>
                    <a:pt x="11224" y="11041"/>
                  </a:cubicBezTo>
                  <a:cubicBezTo>
                    <a:pt x="11290" y="11042"/>
                    <a:pt x="11357" y="11042"/>
                    <a:pt x="11423" y="11042"/>
                  </a:cubicBezTo>
                  <a:cubicBezTo>
                    <a:pt x="14632" y="11042"/>
                    <a:pt x="17417" y="10063"/>
                    <a:pt x="19532" y="9865"/>
                  </a:cubicBezTo>
                  <a:cubicBezTo>
                    <a:pt x="19989" y="9815"/>
                    <a:pt x="20412" y="9794"/>
                    <a:pt x="20793" y="9794"/>
                  </a:cubicBezTo>
                  <a:cubicBezTo>
                    <a:pt x="21306" y="9794"/>
                    <a:pt x="21743" y="9832"/>
                    <a:pt x="22086" y="9890"/>
                  </a:cubicBezTo>
                  <a:cubicBezTo>
                    <a:pt x="22228" y="9916"/>
                    <a:pt x="22363" y="9941"/>
                    <a:pt x="22480" y="9958"/>
                  </a:cubicBezTo>
                  <a:cubicBezTo>
                    <a:pt x="22590" y="9991"/>
                    <a:pt x="22682" y="10008"/>
                    <a:pt x="22766" y="10033"/>
                  </a:cubicBezTo>
                  <a:cubicBezTo>
                    <a:pt x="22917" y="10075"/>
                    <a:pt x="22993" y="10100"/>
                    <a:pt x="22993" y="10109"/>
                  </a:cubicBezTo>
                  <a:cubicBezTo>
                    <a:pt x="22993" y="10109"/>
                    <a:pt x="22909" y="10100"/>
                    <a:pt x="22758" y="10067"/>
                  </a:cubicBezTo>
                  <a:cubicBezTo>
                    <a:pt x="22674" y="10050"/>
                    <a:pt x="22581" y="10033"/>
                    <a:pt x="22472" y="10008"/>
                  </a:cubicBezTo>
                  <a:cubicBezTo>
                    <a:pt x="22354" y="9991"/>
                    <a:pt x="22220" y="9974"/>
                    <a:pt x="22077" y="9958"/>
                  </a:cubicBezTo>
                  <a:cubicBezTo>
                    <a:pt x="21779" y="9916"/>
                    <a:pt x="21411" y="9888"/>
                    <a:pt x="20985" y="9888"/>
                  </a:cubicBezTo>
                  <a:cubicBezTo>
                    <a:pt x="20559" y="9888"/>
                    <a:pt x="20074" y="9916"/>
                    <a:pt x="19540" y="9983"/>
                  </a:cubicBezTo>
                  <a:cubicBezTo>
                    <a:pt x="18473" y="10109"/>
                    <a:pt x="17230" y="10403"/>
                    <a:pt x="15836" y="10697"/>
                  </a:cubicBezTo>
                  <a:cubicBezTo>
                    <a:pt x="14441" y="11008"/>
                    <a:pt x="12870" y="11209"/>
                    <a:pt x="11224" y="11218"/>
                  </a:cubicBezTo>
                  <a:cubicBezTo>
                    <a:pt x="11172" y="11218"/>
                    <a:pt x="11120" y="11218"/>
                    <a:pt x="11069" y="11218"/>
                  </a:cubicBezTo>
                  <a:cubicBezTo>
                    <a:pt x="7814" y="11218"/>
                    <a:pt x="4934" y="10441"/>
                    <a:pt x="2975" y="9647"/>
                  </a:cubicBezTo>
                  <a:cubicBezTo>
                    <a:pt x="1966" y="9260"/>
                    <a:pt x="1194" y="8840"/>
                    <a:pt x="664" y="8555"/>
                  </a:cubicBezTo>
                  <a:cubicBezTo>
                    <a:pt x="412" y="8412"/>
                    <a:pt x="219" y="8294"/>
                    <a:pt x="68" y="8202"/>
                  </a:cubicBezTo>
                  <a:cubicBezTo>
                    <a:pt x="43" y="8185"/>
                    <a:pt x="18" y="8177"/>
                    <a:pt x="1" y="8160"/>
                  </a:cubicBezTo>
                  <a:lnTo>
                    <a:pt x="1" y="10210"/>
                  </a:lnTo>
                  <a:cubicBezTo>
                    <a:pt x="160" y="10176"/>
                    <a:pt x="387" y="10134"/>
                    <a:pt x="681" y="10117"/>
                  </a:cubicBezTo>
                  <a:cubicBezTo>
                    <a:pt x="813" y="10105"/>
                    <a:pt x="958" y="10099"/>
                    <a:pt x="1115" y="10099"/>
                  </a:cubicBezTo>
                  <a:cubicBezTo>
                    <a:pt x="1723" y="10099"/>
                    <a:pt x="2506" y="10196"/>
                    <a:pt x="3395" y="10436"/>
                  </a:cubicBezTo>
                  <a:cubicBezTo>
                    <a:pt x="4520" y="10714"/>
                    <a:pt x="5805" y="11209"/>
                    <a:pt x="7284" y="11562"/>
                  </a:cubicBezTo>
                  <a:cubicBezTo>
                    <a:pt x="8762" y="11906"/>
                    <a:pt x="10417" y="12133"/>
                    <a:pt x="12173" y="12142"/>
                  </a:cubicBezTo>
                  <a:cubicBezTo>
                    <a:pt x="12289" y="12144"/>
                    <a:pt x="12404" y="12146"/>
                    <a:pt x="12519" y="12146"/>
                  </a:cubicBezTo>
                  <a:cubicBezTo>
                    <a:pt x="15746" y="12146"/>
                    <a:pt x="18570" y="11093"/>
                    <a:pt x="20792" y="11093"/>
                  </a:cubicBezTo>
                  <a:cubicBezTo>
                    <a:pt x="20894" y="11093"/>
                    <a:pt x="20995" y="11095"/>
                    <a:pt x="21094" y="11100"/>
                  </a:cubicBezTo>
                  <a:cubicBezTo>
                    <a:pt x="21909" y="11117"/>
                    <a:pt x="22606" y="11251"/>
                    <a:pt x="23152" y="11419"/>
                  </a:cubicBezTo>
                  <a:lnTo>
                    <a:pt x="23152" y="8143"/>
                  </a:lnTo>
                  <a:cubicBezTo>
                    <a:pt x="22942" y="8168"/>
                    <a:pt x="22716" y="8202"/>
                    <a:pt x="22464" y="8227"/>
                  </a:cubicBezTo>
                  <a:cubicBezTo>
                    <a:pt x="21481" y="8328"/>
                    <a:pt x="20120" y="8521"/>
                    <a:pt x="18599" y="8555"/>
                  </a:cubicBezTo>
                  <a:cubicBezTo>
                    <a:pt x="18545" y="8555"/>
                    <a:pt x="18492" y="8556"/>
                    <a:pt x="18438" y="8556"/>
                  </a:cubicBezTo>
                  <a:cubicBezTo>
                    <a:pt x="17740" y="8556"/>
                    <a:pt x="17074" y="8505"/>
                    <a:pt x="16466" y="8403"/>
                  </a:cubicBezTo>
                  <a:cubicBezTo>
                    <a:pt x="15819" y="8286"/>
                    <a:pt x="15248" y="8109"/>
                    <a:pt x="14786" y="7916"/>
                  </a:cubicBezTo>
                  <a:cubicBezTo>
                    <a:pt x="14324" y="7723"/>
                    <a:pt x="13979" y="7505"/>
                    <a:pt x="13752" y="7345"/>
                  </a:cubicBezTo>
                  <a:cubicBezTo>
                    <a:pt x="13635" y="7269"/>
                    <a:pt x="13551" y="7202"/>
                    <a:pt x="13500" y="7152"/>
                  </a:cubicBezTo>
                  <a:cubicBezTo>
                    <a:pt x="13441" y="7110"/>
                    <a:pt x="13416" y="7076"/>
                    <a:pt x="13416" y="7076"/>
                  </a:cubicBezTo>
                  <a:cubicBezTo>
                    <a:pt x="13417" y="7075"/>
                    <a:pt x="13418" y="7074"/>
                    <a:pt x="13420" y="7074"/>
                  </a:cubicBezTo>
                  <a:cubicBezTo>
                    <a:pt x="13471" y="7074"/>
                    <a:pt x="13948" y="7460"/>
                    <a:pt x="14828" y="7799"/>
                  </a:cubicBezTo>
                  <a:cubicBezTo>
                    <a:pt x="15290" y="7983"/>
                    <a:pt x="15852" y="8143"/>
                    <a:pt x="16491" y="8244"/>
                  </a:cubicBezTo>
                  <a:cubicBezTo>
                    <a:pt x="17039" y="8338"/>
                    <a:pt x="17649" y="8382"/>
                    <a:pt x="18284" y="8382"/>
                  </a:cubicBezTo>
                  <a:cubicBezTo>
                    <a:pt x="18388" y="8382"/>
                    <a:pt x="18494" y="8381"/>
                    <a:pt x="18599" y="8378"/>
                  </a:cubicBezTo>
                  <a:cubicBezTo>
                    <a:pt x="20103" y="8353"/>
                    <a:pt x="21464" y="8177"/>
                    <a:pt x="22447" y="8109"/>
                  </a:cubicBezTo>
                  <a:cubicBezTo>
                    <a:pt x="22707" y="8093"/>
                    <a:pt x="22942" y="8076"/>
                    <a:pt x="23152" y="8059"/>
                  </a:cubicBezTo>
                  <a:lnTo>
                    <a:pt x="23152" y="112"/>
                  </a:lnTo>
                  <a:cubicBezTo>
                    <a:pt x="23001" y="95"/>
                    <a:pt x="22816" y="70"/>
                    <a:pt x="22598" y="53"/>
                  </a:cubicBezTo>
                  <a:cubicBezTo>
                    <a:pt x="22279" y="22"/>
                    <a:pt x="21883" y="1"/>
                    <a:pt x="214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a:off x="8062140" y="4243745"/>
              <a:ext cx="956913" cy="92283"/>
            </a:xfrm>
            <a:custGeom>
              <a:rect b="b" l="l" r="r" t="t"/>
              <a:pathLst>
                <a:path extrusionOk="0" h="2153" w="23153">
                  <a:moveTo>
                    <a:pt x="21137" y="1"/>
                  </a:moveTo>
                  <a:cubicBezTo>
                    <a:pt x="20794" y="1"/>
                    <a:pt x="20420" y="13"/>
                    <a:pt x="20019" y="44"/>
                  </a:cubicBezTo>
                  <a:cubicBezTo>
                    <a:pt x="18927" y="120"/>
                    <a:pt x="17633" y="330"/>
                    <a:pt x="16230" y="641"/>
                  </a:cubicBezTo>
                  <a:cubicBezTo>
                    <a:pt x="14811" y="952"/>
                    <a:pt x="13282" y="1355"/>
                    <a:pt x="11644" y="1649"/>
                  </a:cubicBezTo>
                  <a:cubicBezTo>
                    <a:pt x="10456" y="1863"/>
                    <a:pt x="9290" y="1988"/>
                    <a:pt x="8193" y="1988"/>
                  </a:cubicBezTo>
                  <a:cubicBezTo>
                    <a:pt x="7784" y="1988"/>
                    <a:pt x="7385" y="1971"/>
                    <a:pt x="6998" y="1934"/>
                  </a:cubicBezTo>
                  <a:cubicBezTo>
                    <a:pt x="6284" y="1867"/>
                    <a:pt x="5612" y="1741"/>
                    <a:pt x="5007" y="1565"/>
                  </a:cubicBezTo>
                  <a:cubicBezTo>
                    <a:pt x="4394" y="1380"/>
                    <a:pt x="3848" y="1145"/>
                    <a:pt x="3344" y="926"/>
                  </a:cubicBezTo>
                  <a:cubicBezTo>
                    <a:pt x="2353" y="481"/>
                    <a:pt x="1504" y="170"/>
                    <a:pt x="891" y="120"/>
                  </a:cubicBezTo>
                  <a:cubicBezTo>
                    <a:pt x="730" y="103"/>
                    <a:pt x="589" y="96"/>
                    <a:pt x="468" y="96"/>
                  </a:cubicBezTo>
                  <a:cubicBezTo>
                    <a:pt x="236" y="96"/>
                    <a:pt x="78" y="120"/>
                    <a:pt x="1" y="137"/>
                  </a:cubicBezTo>
                  <a:lnTo>
                    <a:pt x="1" y="153"/>
                  </a:lnTo>
                  <a:cubicBezTo>
                    <a:pt x="56" y="150"/>
                    <a:pt x="154" y="142"/>
                    <a:pt x="290" y="142"/>
                  </a:cubicBezTo>
                  <a:cubicBezTo>
                    <a:pt x="443" y="142"/>
                    <a:pt x="643" y="152"/>
                    <a:pt x="883" y="187"/>
                  </a:cubicBezTo>
                  <a:cubicBezTo>
                    <a:pt x="1488" y="254"/>
                    <a:pt x="2311" y="574"/>
                    <a:pt x="3302" y="1036"/>
                  </a:cubicBezTo>
                  <a:cubicBezTo>
                    <a:pt x="3798" y="1262"/>
                    <a:pt x="4344" y="1506"/>
                    <a:pt x="4965" y="1699"/>
                  </a:cubicBezTo>
                  <a:cubicBezTo>
                    <a:pt x="5587" y="1884"/>
                    <a:pt x="6259" y="2018"/>
                    <a:pt x="6982" y="2094"/>
                  </a:cubicBezTo>
                  <a:cubicBezTo>
                    <a:pt x="7389" y="2134"/>
                    <a:pt x="7808" y="2153"/>
                    <a:pt x="8237" y="2153"/>
                  </a:cubicBezTo>
                  <a:cubicBezTo>
                    <a:pt x="9337" y="2153"/>
                    <a:pt x="10499" y="2028"/>
                    <a:pt x="11677" y="1817"/>
                  </a:cubicBezTo>
                  <a:cubicBezTo>
                    <a:pt x="13324" y="1523"/>
                    <a:pt x="14853" y="1111"/>
                    <a:pt x="16264" y="800"/>
                  </a:cubicBezTo>
                  <a:cubicBezTo>
                    <a:pt x="17667" y="481"/>
                    <a:pt x="18944" y="254"/>
                    <a:pt x="20027" y="162"/>
                  </a:cubicBezTo>
                  <a:cubicBezTo>
                    <a:pt x="20540" y="118"/>
                    <a:pt x="21007" y="101"/>
                    <a:pt x="21421" y="101"/>
                  </a:cubicBezTo>
                  <a:cubicBezTo>
                    <a:pt x="21883" y="101"/>
                    <a:pt x="22279" y="122"/>
                    <a:pt x="22598" y="153"/>
                  </a:cubicBezTo>
                  <a:cubicBezTo>
                    <a:pt x="22825" y="170"/>
                    <a:pt x="23001" y="187"/>
                    <a:pt x="23152" y="212"/>
                  </a:cubicBezTo>
                  <a:lnTo>
                    <a:pt x="23152" y="162"/>
                  </a:lnTo>
                  <a:cubicBezTo>
                    <a:pt x="23010" y="137"/>
                    <a:pt x="22825" y="111"/>
                    <a:pt x="22606" y="86"/>
                  </a:cubicBezTo>
                  <a:cubicBezTo>
                    <a:pt x="22224" y="38"/>
                    <a:pt x="21727" y="1"/>
                    <a:pt x="21137"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8062140" y="3830465"/>
              <a:ext cx="514228" cy="129316"/>
            </a:xfrm>
            <a:custGeom>
              <a:rect b="b" l="l" r="r" t="t"/>
              <a:pathLst>
                <a:path extrusionOk="0" h="3017" w="12442">
                  <a:moveTo>
                    <a:pt x="12375" y="1"/>
                  </a:moveTo>
                  <a:cubicBezTo>
                    <a:pt x="12307" y="51"/>
                    <a:pt x="12223" y="110"/>
                    <a:pt x="12114" y="185"/>
                  </a:cubicBezTo>
                  <a:cubicBezTo>
                    <a:pt x="11980" y="286"/>
                    <a:pt x="11803" y="404"/>
                    <a:pt x="11593" y="530"/>
                  </a:cubicBezTo>
                  <a:cubicBezTo>
                    <a:pt x="11392" y="656"/>
                    <a:pt x="11165" y="815"/>
                    <a:pt x="10888" y="950"/>
                  </a:cubicBezTo>
                  <a:cubicBezTo>
                    <a:pt x="10619" y="1101"/>
                    <a:pt x="10333" y="1261"/>
                    <a:pt x="9997" y="1412"/>
                  </a:cubicBezTo>
                  <a:cubicBezTo>
                    <a:pt x="9678" y="1580"/>
                    <a:pt x="9325" y="1714"/>
                    <a:pt x="8947" y="1874"/>
                  </a:cubicBezTo>
                  <a:cubicBezTo>
                    <a:pt x="8191" y="2151"/>
                    <a:pt x="7343" y="2412"/>
                    <a:pt x="6427" y="2596"/>
                  </a:cubicBezTo>
                  <a:cubicBezTo>
                    <a:pt x="5511" y="2764"/>
                    <a:pt x="4621" y="2840"/>
                    <a:pt x="3815" y="2865"/>
                  </a:cubicBezTo>
                  <a:cubicBezTo>
                    <a:pt x="3411" y="2857"/>
                    <a:pt x="3025" y="2865"/>
                    <a:pt x="2664" y="2832"/>
                  </a:cubicBezTo>
                  <a:cubicBezTo>
                    <a:pt x="2302" y="2815"/>
                    <a:pt x="1975" y="2773"/>
                    <a:pt x="1672" y="2731"/>
                  </a:cubicBezTo>
                  <a:cubicBezTo>
                    <a:pt x="1370" y="2706"/>
                    <a:pt x="1093" y="2638"/>
                    <a:pt x="858" y="2605"/>
                  </a:cubicBezTo>
                  <a:cubicBezTo>
                    <a:pt x="614" y="2563"/>
                    <a:pt x="412" y="2512"/>
                    <a:pt x="244" y="2470"/>
                  </a:cubicBezTo>
                  <a:cubicBezTo>
                    <a:pt x="152" y="2454"/>
                    <a:pt x="68" y="2437"/>
                    <a:pt x="1" y="2420"/>
                  </a:cubicBezTo>
                  <a:lnTo>
                    <a:pt x="1" y="2470"/>
                  </a:lnTo>
                  <a:cubicBezTo>
                    <a:pt x="68" y="2487"/>
                    <a:pt x="144" y="2512"/>
                    <a:pt x="228" y="2538"/>
                  </a:cubicBezTo>
                  <a:cubicBezTo>
                    <a:pt x="396" y="2588"/>
                    <a:pt x="597" y="2647"/>
                    <a:pt x="832" y="2697"/>
                  </a:cubicBezTo>
                  <a:cubicBezTo>
                    <a:pt x="1076" y="2748"/>
                    <a:pt x="1345" y="2815"/>
                    <a:pt x="1656" y="2848"/>
                  </a:cubicBezTo>
                  <a:cubicBezTo>
                    <a:pt x="1958" y="2899"/>
                    <a:pt x="2294" y="2949"/>
                    <a:pt x="2655" y="2966"/>
                  </a:cubicBezTo>
                  <a:cubicBezTo>
                    <a:pt x="3017" y="3008"/>
                    <a:pt x="3403" y="3008"/>
                    <a:pt x="3815" y="3016"/>
                  </a:cubicBezTo>
                  <a:cubicBezTo>
                    <a:pt x="4629" y="3008"/>
                    <a:pt x="5528" y="2932"/>
                    <a:pt x="6461" y="2764"/>
                  </a:cubicBezTo>
                  <a:cubicBezTo>
                    <a:pt x="7385" y="2580"/>
                    <a:pt x="8242" y="2311"/>
                    <a:pt x="9006" y="2017"/>
                  </a:cubicBezTo>
                  <a:cubicBezTo>
                    <a:pt x="9384" y="1857"/>
                    <a:pt x="9745" y="1714"/>
                    <a:pt x="10064" y="1538"/>
                  </a:cubicBezTo>
                  <a:cubicBezTo>
                    <a:pt x="10392" y="1387"/>
                    <a:pt x="10686" y="1219"/>
                    <a:pt x="10947" y="1059"/>
                  </a:cubicBezTo>
                  <a:cubicBezTo>
                    <a:pt x="11224" y="908"/>
                    <a:pt x="11451" y="740"/>
                    <a:pt x="11652" y="605"/>
                  </a:cubicBezTo>
                  <a:cubicBezTo>
                    <a:pt x="11854" y="471"/>
                    <a:pt x="12022" y="345"/>
                    <a:pt x="12156" y="236"/>
                  </a:cubicBezTo>
                  <a:cubicBezTo>
                    <a:pt x="12282" y="135"/>
                    <a:pt x="12375" y="59"/>
                    <a:pt x="1244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8062843" y="3871099"/>
              <a:ext cx="956211" cy="171193"/>
            </a:xfrm>
            <a:custGeom>
              <a:rect b="b" l="l" r="r" t="t"/>
              <a:pathLst>
                <a:path extrusionOk="0" h="3994" w="23136">
                  <a:moveTo>
                    <a:pt x="18426" y="0"/>
                  </a:moveTo>
                  <a:cubicBezTo>
                    <a:pt x="18188" y="0"/>
                    <a:pt x="17946" y="9"/>
                    <a:pt x="17700" y="27"/>
                  </a:cubicBezTo>
                  <a:cubicBezTo>
                    <a:pt x="16902" y="94"/>
                    <a:pt x="16071" y="271"/>
                    <a:pt x="15256" y="590"/>
                  </a:cubicBezTo>
                  <a:cubicBezTo>
                    <a:pt x="14433" y="901"/>
                    <a:pt x="13651" y="1354"/>
                    <a:pt x="12853" y="1808"/>
                  </a:cubicBezTo>
                  <a:cubicBezTo>
                    <a:pt x="12064" y="2262"/>
                    <a:pt x="11282" y="2707"/>
                    <a:pt x="10476" y="3001"/>
                  </a:cubicBezTo>
                  <a:cubicBezTo>
                    <a:pt x="9669" y="3286"/>
                    <a:pt x="8846" y="3429"/>
                    <a:pt x="8057" y="3480"/>
                  </a:cubicBezTo>
                  <a:cubicBezTo>
                    <a:pt x="7648" y="3506"/>
                    <a:pt x="7249" y="3515"/>
                    <a:pt x="6862" y="3515"/>
                  </a:cubicBezTo>
                  <a:cubicBezTo>
                    <a:pt x="5752" y="3515"/>
                    <a:pt x="4736" y="3435"/>
                    <a:pt x="3840" y="3429"/>
                  </a:cubicBezTo>
                  <a:cubicBezTo>
                    <a:pt x="3757" y="3428"/>
                    <a:pt x="3676" y="3428"/>
                    <a:pt x="3595" y="3428"/>
                  </a:cubicBezTo>
                  <a:cubicBezTo>
                    <a:pt x="2498" y="3428"/>
                    <a:pt x="1611" y="3532"/>
                    <a:pt x="1000" y="3673"/>
                  </a:cubicBezTo>
                  <a:cubicBezTo>
                    <a:pt x="832" y="3715"/>
                    <a:pt x="689" y="3748"/>
                    <a:pt x="563" y="3790"/>
                  </a:cubicBezTo>
                  <a:cubicBezTo>
                    <a:pt x="446" y="3824"/>
                    <a:pt x="345" y="3866"/>
                    <a:pt x="253" y="3891"/>
                  </a:cubicBezTo>
                  <a:cubicBezTo>
                    <a:pt x="85" y="3950"/>
                    <a:pt x="1" y="3984"/>
                    <a:pt x="1" y="3992"/>
                  </a:cubicBezTo>
                  <a:cubicBezTo>
                    <a:pt x="1" y="3993"/>
                    <a:pt x="2" y="3994"/>
                    <a:pt x="5" y="3994"/>
                  </a:cubicBezTo>
                  <a:cubicBezTo>
                    <a:pt x="25" y="3994"/>
                    <a:pt x="114" y="3969"/>
                    <a:pt x="261" y="3925"/>
                  </a:cubicBezTo>
                  <a:cubicBezTo>
                    <a:pt x="353" y="3900"/>
                    <a:pt x="454" y="3874"/>
                    <a:pt x="580" y="3832"/>
                  </a:cubicBezTo>
                  <a:cubicBezTo>
                    <a:pt x="698" y="3807"/>
                    <a:pt x="849" y="3782"/>
                    <a:pt x="1009" y="3740"/>
                  </a:cubicBezTo>
                  <a:cubicBezTo>
                    <a:pt x="1562" y="3628"/>
                    <a:pt x="2326" y="3545"/>
                    <a:pt x="3262" y="3545"/>
                  </a:cubicBezTo>
                  <a:cubicBezTo>
                    <a:pt x="3448" y="3545"/>
                    <a:pt x="3641" y="3548"/>
                    <a:pt x="3840" y="3555"/>
                  </a:cubicBezTo>
                  <a:cubicBezTo>
                    <a:pt x="4774" y="3568"/>
                    <a:pt x="5846" y="3668"/>
                    <a:pt x="7032" y="3668"/>
                  </a:cubicBezTo>
                  <a:cubicBezTo>
                    <a:pt x="7370" y="3668"/>
                    <a:pt x="7717" y="3660"/>
                    <a:pt x="8073" y="3639"/>
                  </a:cubicBezTo>
                  <a:cubicBezTo>
                    <a:pt x="8871" y="3589"/>
                    <a:pt x="9703" y="3446"/>
                    <a:pt x="10535" y="3160"/>
                  </a:cubicBezTo>
                  <a:cubicBezTo>
                    <a:pt x="11358" y="2858"/>
                    <a:pt x="12148" y="2413"/>
                    <a:pt x="12946" y="1959"/>
                  </a:cubicBezTo>
                  <a:cubicBezTo>
                    <a:pt x="13735" y="1497"/>
                    <a:pt x="14517" y="1052"/>
                    <a:pt x="15315" y="749"/>
                  </a:cubicBezTo>
                  <a:cubicBezTo>
                    <a:pt x="16113" y="439"/>
                    <a:pt x="16927" y="254"/>
                    <a:pt x="17717" y="187"/>
                  </a:cubicBezTo>
                  <a:cubicBezTo>
                    <a:pt x="17982" y="165"/>
                    <a:pt x="18243" y="155"/>
                    <a:pt x="18500" y="155"/>
                  </a:cubicBezTo>
                  <a:cubicBezTo>
                    <a:pt x="19763" y="155"/>
                    <a:pt x="20913" y="399"/>
                    <a:pt x="21842" y="741"/>
                  </a:cubicBezTo>
                  <a:cubicBezTo>
                    <a:pt x="22329" y="926"/>
                    <a:pt x="22757" y="1128"/>
                    <a:pt x="23135" y="1338"/>
                  </a:cubicBezTo>
                  <a:lnTo>
                    <a:pt x="23135" y="1220"/>
                  </a:lnTo>
                  <a:cubicBezTo>
                    <a:pt x="22774" y="1018"/>
                    <a:pt x="22354" y="817"/>
                    <a:pt x="21884" y="632"/>
                  </a:cubicBezTo>
                  <a:cubicBezTo>
                    <a:pt x="20930" y="262"/>
                    <a:pt x="19742" y="0"/>
                    <a:pt x="1842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8506562" y="3972897"/>
              <a:ext cx="512492" cy="230429"/>
            </a:xfrm>
            <a:custGeom>
              <a:rect b="b" l="l" r="r" t="t"/>
              <a:pathLst>
                <a:path extrusionOk="0" h="5376" w="12400">
                  <a:moveTo>
                    <a:pt x="7683" y="0"/>
                  </a:moveTo>
                  <a:cubicBezTo>
                    <a:pt x="6603" y="0"/>
                    <a:pt x="5476" y="420"/>
                    <a:pt x="4402" y="953"/>
                  </a:cubicBezTo>
                  <a:cubicBezTo>
                    <a:pt x="3251" y="1499"/>
                    <a:pt x="2193" y="2121"/>
                    <a:pt x="1277" y="2734"/>
                  </a:cubicBezTo>
                  <a:cubicBezTo>
                    <a:pt x="832" y="3045"/>
                    <a:pt x="336" y="3314"/>
                    <a:pt x="118" y="3810"/>
                  </a:cubicBezTo>
                  <a:cubicBezTo>
                    <a:pt x="0" y="4053"/>
                    <a:pt x="59" y="4356"/>
                    <a:pt x="227" y="4540"/>
                  </a:cubicBezTo>
                  <a:cubicBezTo>
                    <a:pt x="387" y="4725"/>
                    <a:pt x="597" y="4826"/>
                    <a:pt x="790" y="4918"/>
                  </a:cubicBezTo>
                  <a:cubicBezTo>
                    <a:pt x="1554" y="5271"/>
                    <a:pt x="2252" y="5364"/>
                    <a:pt x="2714" y="5372"/>
                  </a:cubicBezTo>
                  <a:cubicBezTo>
                    <a:pt x="2783" y="5374"/>
                    <a:pt x="2847" y="5376"/>
                    <a:pt x="2907" y="5376"/>
                  </a:cubicBezTo>
                  <a:cubicBezTo>
                    <a:pt x="3051" y="5376"/>
                    <a:pt x="3168" y="5370"/>
                    <a:pt x="3251" y="5364"/>
                  </a:cubicBezTo>
                  <a:cubicBezTo>
                    <a:pt x="3377" y="5347"/>
                    <a:pt x="3436" y="5338"/>
                    <a:pt x="3436" y="5330"/>
                  </a:cubicBezTo>
                  <a:cubicBezTo>
                    <a:pt x="3436" y="5324"/>
                    <a:pt x="3407" y="5324"/>
                    <a:pt x="3351" y="5324"/>
                  </a:cubicBezTo>
                  <a:cubicBezTo>
                    <a:pt x="3324" y="5324"/>
                    <a:pt x="3289" y="5324"/>
                    <a:pt x="3248" y="5324"/>
                  </a:cubicBezTo>
                  <a:cubicBezTo>
                    <a:pt x="3125" y="5324"/>
                    <a:pt x="2945" y="5322"/>
                    <a:pt x="2714" y="5305"/>
                  </a:cubicBezTo>
                  <a:cubicBezTo>
                    <a:pt x="2260" y="5271"/>
                    <a:pt x="1580" y="5170"/>
                    <a:pt x="840" y="4809"/>
                  </a:cubicBezTo>
                  <a:cubicBezTo>
                    <a:pt x="656" y="4717"/>
                    <a:pt x="462" y="4616"/>
                    <a:pt x="328" y="4456"/>
                  </a:cubicBezTo>
                  <a:cubicBezTo>
                    <a:pt x="185" y="4297"/>
                    <a:pt x="152" y="4070"/>
                    <a:pt x="244" y="3860"/>
                  </a:cubicBezTo>
                  <a:cubicBezTo>
                    <a:pt x="429" y="3432"/>
                    <a:pt x="916" y="3163"/>
                    <a:pt x="1361" y="2860"/>
                  </a:cubicBezTo>
                  <a:cubicBezTo>
                    <a:pt x="2285" y="2255"/>
                    <a:pt x="3327" y="1651"/>
                    <a:pt x="4469" y="1105"/>
                  </a:cubicBezTo>
                  <a:cubicBezTo>
                    <a:pt x="5562" y="571"/>
                    <a:pt x="6677" y="154"/>
                    <a:pt x="7734" y="154"/>
                  </a:cubicBezTo>
                  <a:cubicBezTo>
                    <a:pt x="7774" y="154"/>
                    <a:pt x="7815" y="154"/>
                    <a:pt x="7855" y="155"/>
                  </a:cubicBezTo>
                  <a:cubicBezTo>
                    <a:pt x="8947" y="181"/>
                    <a:pt x="9862" y="634"/>
                    <a:pt x="10568" y="1063"/>
                  </a:cubicBezTo>
                  <a:cubicBezTo>
                    <a:pt x="11274" y="1491"/>
                    <a:pt x="11795" y="1928"/>
                    <a:pt x="12156" y="2213"/>
                  </a:cubicBezTo>
                  <a:cubicBezTo>
                    <a:pt x="12248" y="2281"/>
                    <a:pt x="12324" y="2348"/>
                    <a:pt x="12399" y="2407"/>
                  </a:cubicBezTo>
                  <a:lnTo>
                    <a:pt x="12399" y="2339"/>
                  </a:lnTo>
                  <a:cubicBezTo>
                    <a:pt x="12341" y="2281"/>
                    <a:pt x="12273" y="2230"/>
                    <a:pt x="12198" y="2163"/>
                  </a:cubicBezTo>
                  <a:cubicBezTo>
                    <a:pt x="11845" y="1861"/>
                    <a:pt x="11341" y="1415"/>
                    <a:pt x="10627" y="962"/>
                  </a:cubicBezTo>
                  <a:cubicBezTo>
                    <a:pt x="9930" y="517"/>
                    <a:pt x="8997" y="38"/>
                    <a:pt x="7863" y="4"/>
                  </a:cubicBezTo>
                  <a:cubicBezTo>
                    <a:pt x="7803" y="2"/>
                    <a:pt x="7743" y="0"/>
                    <a:pt x="768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a:off x="8685025" y="4081082"/>
              <a:ext cx="323614" cy="104970"/>
            </a:xfrm>
            <a:custGeom>
              <a:rect b="b" l="l" r="r" t="t"/>
              <a:pathLst>
                <a:path extrusionOk="0" h="2449" w="7830">
                  <a:moveTo>
                    <a:pt x="2906" y="1"/>
                  </a:moveTo>
                  <a:cubicBezTo>
                    <a:pt x="2155" y="1"/>
                    <a:pt x="1350" y="110"/>
                    <a:pt x="555" y="353"/>
                  </a:cubicBezTo>
                  <a:cubicBezTo>
                    <a:pt x="420" y="395"/>
                    <a:pt x="294" y="454"/>
                    <a:pt x="185" y="555"/>
                  </a:cubicBezTo>
                  <a:cubicBezTo>
                    <a:pt x="126" y="597"/>
                    <a:pt x="76" y="656"/>
                    <a:pt x="42" y="731"/>
                  </a:cubicBezTo>
                  <a:cubicBezTo>
                    <a:pt x="9" y="807"/>
                    <a:pt x="0" y="908"/>
                    <a:pt x="34" y="983"/>
                  </a:cubicBezTo>
                  <a:cubicBezTo>
                    <a:pt x="93" y="1151"/>
                    <a:pt x="261" y="1218"/>
                    <a:pt x="387" y="1252"/>
                  </a:cubicBezTo>
                  <a:cubicBezTo>
                    <a:pt x="521" y="1286"/>
                    <a:pt x="639" y="1302"/>
                    <a:pt x="756" y="1328"/>
                  </a:cubicBezTo>
                  <a:cubicBezTo>
                    <a:pt x="1243" y="1428"/>
                    <a:pt x="1714" y="1521"/>
                    <a:pt x="2167" y="1605"/>
                  </a:cubicBezTo>
                  <a:cubicBezTo>
                    <a:pt x="3050" y="1781"/>
                    <a:pt x="3856" y="1932"/>
                    <a:pt x="4545" y="2067"/>
                  </a:cubicBezTo>
                  <a:cubicBezTo>
                    <a:pt x="5200" y="2184"/>
                    <a:pt x="5746" y="2285"/>
                    <a:pt x="6149" y="2361"/>
                  </a:cubicBezTo>
                  <a:cubicBezTo>
                    <a:pt x="6326" y="2386"/>
                    <a:pt x="6469" y="2411"/>
                    <a:pt x="6595" y="2436"/>
                  </a:cubicBezTo>
                  <a:cubicBezTo>
                    <a:pt x="6666" y="2442"/>
                    <a:pt x="6712" y="2448"/>
                    <a:pt x="6733" y="2448"/>
                  </a:cubicBezTo>
                  <a:cubicBezTo>
                    <a:pt x="6741" y="2448"/>
                    <a:pt x="6746" y="2447"/>
                    <a:pt x="6746" y="2445"/>
                  </a:cubicBezTo>
                  <a:cubicBezTo>
                    <a:pt x="6746" y="2436"/>
                    <a:pt x="6695" y="2428"/>
                    <a:pt x="6595" y="2403"/>
                  </a:cubicBezTo>
                  <a:cubicBezTo>
                    <a:pt x="6477" y="2369"/>
                    <a:pt x="6334" y="2336"/>
                    <a:pt x="6166" y="2294"/>
                  </a:cubicBezTo>
                  <a:cubicBezTo>
                    <a:pt x="5763" y="2210"/>
                    <a:pt x="5225" y="2092"/>
                    <a:pt x="4570" y="1949"/>
                  </a:cubicBezTo>
                  <a:cubicBezTo>
                    <a:pt x="3881" y="1806"/>
                    <a:pt x="3083" y="1638"/>
                    <a:pt x="2193" y="1454"/>
                  </a:cubicBezTo>
                  <a:cubicBezTo>
                    <a:pt x="1747" y="1361"/>
                    <a:pt x="1277" y="1269"/>
                    <a:pt x="790" y="1168"/>
                  </a:cubicBezTo>
                  <a:cubicBezTo>
                    <a:pt x="563" y="1109"/>
                    <a:pt x="252" y="1101"/>
                    <a:pt x="193" y="924"/>
                  </a:cubicBezTo>
                  <a:cubicBezTo>
                    <a:pt x="160" y="849"/>
                    <a:pt x="210" y="756"/>
                    <a:pt x="294" y="681"/>
                  </a:cubicBezTo>
                  <a:cubicBezTo>
                    <a:pt x="378" y="605"/>
                    <a:pt x="487" y="546"/>
                    <a:pt x="605" y="513"/>
                  </a:cubicBezTo>
                  <a:cubicBezTo>
                    <a:pt x="1401" y="272"/>
                    <a:pt x="2202" y="164"/>
                    <a:pt x="2949" y="164"/>
                  </a:cubicBezTo>
                  <a:cubicBezTo>
                    <a:pt x="3140" y="164"/>
                    <a:pt x="3328" y="171"/>
                    <a:pt x="3512" y="185"/>
                  </a:cubicBezTo>
                  <a:cubicBezTo>
                    <a:pt x="4410" y="244"/>
                    <a:pt x="5208" y="437"/>
                    <a:pt x="5855" y="681"/>
                  </a:cubicBezTo>
                  <a:cubicBezTo>
                    <a:pt x="7104" y="1138"/>
                    <a:pt x="7766" y="1690"/>
                    <a:pt x="7826" y="1690"/>
                  </a:cubicBezTo>
                  <a:cubicBezTo>
                    <a:pt x="7827" y="1690"/>
                    <a:pt x="7829" y="1690"/>
                    <a:pt x="7829" y="1689"/>
                  </a:cubicBezTo>
                  <a:cubicBezTo>
                    <a:pt x="7829" y="1680"/>
                    <a:pt x="7796" y="1647"/>
                    <a:pt x="7712" y="1580"/>
                  </a:cubicBezTo>
                  <a:cubicBezTo>
                    <a:pt x="7628" y="1521"/>
                    <a:pt x="7519" y="1420"/>
                    <a:pt x="7351" y="1319"/>
                  </a:cubicBezTo>
                  <a:cubicBezTo>
                    <a:pt x="7031" y="1101"/>
                    <a:pt x="6544" y="824"/>
                    <a:pt x="5897" y="563"/>
                  </a:cubicBezTo>
                  <a:cubicBezTo>
                    <a:pt x="5250" y="311"/>
                    <a:pt x="4444" y="93"/>
                    <a:pt x="3520" y="25"/>
                  </a:cubicBezTo>
                  <a:cubicBezTo>
                    <a:pt x="3320" y="9"/>
                    <a:pt x="3115" y="1"/>
                    <a:pt x="2906"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8062140" y="4136503"/>
              <a:ext cx="303486" cy="32961"/>
            </a:xfrm>
            <a:custGeom>
              <a:rect b="b" l="l" r="r" t="t"/>
              <a:pathLst>
                <a:path extrusionOk="0" h="769" w="7343">
                  <a:moveTo>
                    <a:pt x="3399" y="1"/>
                  </a:moveTo>
                  <a:cubicBezTo>
                    <a:pt x="2334" y="1"/>
                    <a:pt x="1385" y="148"/>
                    <a:pt x="715" y="320"/>
                  </a:cubicBezTo>
                  <a:cubicBezTo>
                    <a:pt x="421" y="387"/>
                    <a:pt x="186" y="455"/>
                    <a:pt x="1" y="522"/>
                  </a:cubicBezTo>
                  <a:lnTo>
                    <a:pt x="1" y="597"/>
                  </a:lnTo>
                  <a:cubicBezTo>
                    <a:pt x="186" y="555"/>
                    <a:pt x="438" y="497"/>
                    <a:pt x="740" y="438"/>
                  </a:cubicBezTo>
                  <a:cubicBezTo>
                    <a:pt x="1389" y="303"/>
                    <a:pt x="2293" y="176"/>
                    <a:pt x="3302" y="176"/>
                  </a:cubicBezTo>
                  <a:cubicBezTo>
                    <a:pt x="3364" y="176"/>
                    <a:pt x="3425" y="176"/>
                    <a:pt x="3487" y="177"/>
                  </a:cubicBezTo>
                  <a:cubicBezTo>
                    <a:pt x="4562" y="186"/>
                    <a:pt x="5528" y="337"/>
                    <a:pt x="6225" y="497"/>
                  </a:cubicBezTo>
                  <a:cubicBezTo>
                    <a:pt x="6858" y="643"/>
                    <a:pt x="7264" y="768"/>
                    <a:pt x="7333" y="768"/>
                  </a:cubicBezTo>
                  <a:cubicBezTo>
                    <a:pt x="7339" y="768"/>
                    <a:pt x="7342" y="767"/>
                    <a:pt x="7343" y="765"/>
                  </a:cubicBezTo>
                  <a:cubicBezTo>
                    <a:pt x="7343" y="757"/>
                    <a:pt x="7242" y="715"/>
                    <a:pt x="7057" y="639"/>
                  </a:cubicBezTo>
                  <a:cubicBezTo>
                    <a:pt x="6872" y="564"/>
                    <a:pt x="6595" y="471"/>
                    <a:pt x="6251" y="379"/>
                  </a:cubicBezTo>
                  <a:cubicBezTo>
                    <a:pt x="5562" y="194"/>
                    <a:pt x="4579" y="18"/>
                    <a:pt x="3487" y="1"/>
                  </a:cubicBezTo>
                  <a:cubicBezTo>
                    <a:pt x="3458" y="1"/>
                    <a:pt x="3428" y="1"/>
                    <a:pt x="339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8062140" y="4303453"/>
              <a:ext cx="955880" cy="191724"/>
            </a:xfrm>
            <a:custGeom>
              <a:rect b="b" l="l" r="r" t="t"/>
              <a:pathLst>
                <a:path extrusionOk="0" h="4473" w="23128">
                  <a:moveTo>
                    <a:pt x="18667" y="0"/>
                  </a:moveTo>
                  <a:cubicBezTo>
                    <a:pt x="17762" y="0"/>
                    <a:pt x="16745" y="62"/>
                    <a:pt x="15659" y="231"/>
                  </a:cubicBezTo>
                  <a:cubicBezTo>
                    <a:pt x="14198" y="449"/>
                    <a:pt x="12635" y="903"/>
                    <a:pt x="11005" y="1390"/>
                  </a:cubicBezTo>
                  <a:cubicBezTo>
                    <a:pt x="9384" y="1877"/>
                    <a:pt x="7830" y="2314"/>
                    <a:pt x="6377" y="2499"/>
                  </a:cubicBezTo>
                  <a:cubicBezTo>
                    <a:pt x="4923" y="2692"/>
                    <a:pt x="3588" y="2793"/>
                    <a:pt x="2504" y="3087"/>
                  </a:cubicBezTo>
                  <a:cubicBezTo>
                    <a:pt x="1429" y="3364"/>
                    <a:pt x="589" y="3776"/>
                    <a:pt x="144" y="4229"/>
                  </a:cubicBezTo>
                  <a:cubicBezTo>
                    <a:pt x="85" y="4280"/>
                    <a:pt x="43" y="4330"/>
                    <a:pt x="1" y="4380"/>
                  </a:cubicBezTo>
                  <a:lnTo>
                    <a:pt x="1" y="4473"/>
                  </a:lnTo>
                  <a:cubicBezTo>
                    <a:pt x="51" y="4414"/>
                    <a:pt x="110" y="4347"/>
                    <a:pt x="186" y="4280"/>
                  </a:cubicBezTo>
                  <a:cubicBezTo>
                    <a:pt x="631" y="3860"/>
                    <a:pt x="1462" y="3465"/>
                    <a:pt x="2538" y="3204"/>
                  </a:cubicBezTo>
                  <a:cubicBezTo>
                    <a:pt x="3605" y="2927"/>
                    <a:pt x="4932" y="2835"/>
                    <a:pt x="6393" y="2658"/>
                  </a:cubicBezTo>
                  <a:cubicBezTo>
                    <a:pt x="7864" y="2473"/>
                    <a:pt x="9434" y="2045"/>
                    <a:pt x="11056" y="1558"/>
                  </a:cubicBezTo>
                  <a:cubicBezTo>
                    <a:pt x="12677" y="1071"/>
                    <a:pt x="14231" y="609"/>
                    <a:pt x="15684" y="390"/>
                  </a:cubicBezTo>
                  <a:cubicBezTo>
                    <a:pt x="16850" y="200"/>
                    <a:pt x="17939" y="136"/>
                    <a:pt x="18899" y="136"/>
                  </a:cubicBezTo>
                  <a:cubicBezTo>
                    <a:pt x="19129" y="136"/>
                    <a:pt x="19351" y="140"/>
                    <a:pt x="19565" y="147"/>
                  </a:cubicBezTo>
                  <a:cubicBezTo>
                    <a:pt x="20674" y="189"/>
                    <a:pt x="21565" y="298"/>
                    <a:pt x="22178" y="399"/>
                  </a:cubicBezTo>
                  <a:cubicBezTo>
                    <a:pt x="22480" y="449"/>
                    <a:pt x="22724" y="483"/>
                    <a:pt x="22884" y="516"/>
                  </a:cubicBezTo>
                  <a:cubicBezTo>
                    <a:pt x="23015" y="537"/>
                    <a:pt x="23095" y="552"/>
                    <a:pt x="23119" y="552"/>
                  </a:cubicBezTo>
                  <a:cubicBezTo>
                    <a:pt x="23125" y="552"/>
                    <a:pt x="23127" y="551"/>
                    <a:pt x="23127" y="550"/>
                  </a:cubicBezTo>
                  <a:cubicBezTo>
                    <a:pt x="23127" y="541"/>
                    <a:pt x="23052" y="525"/>
                    <a:pt x="22892" y="483"/>
                  </a:cubicBezTo>
                  <a:cubicBezTo>
                    <a:pt x="22732" y="441"/>
                    <a:pt x="22497" y="390"/>
                    <a:pt x="22186" y="331"/>
                  </a:cubicBezTo>
                  <a:cubicBezTo>
                    <a:pt x="21573" y="214"/>
                    <a:pt x="20683" y="79"/>
                    <a:pt x="19565" y="21"/>
                  </a:cubicBezTo>
                  <a:cubicBezTo>
                    <a:pt x="19280" y="8"/>
                    <a:pt x="18980" y="0"/>
                    <a:pt x="1866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8242339" y="4178809"/>
              <a:ext cx="564568" cy="82082"/>
            </a:xfrm>
            <a:custGeom>
              <a:rect b="b" l="l" r="r" t="t"/>
              <a:pathLst>
                <a:path extrusionOk="0" h="1915" w="13660">
                  <a:moveTo>
                    <a:pt x="12808" y="1"/>
                  </a:moveTo>
                  <a:cubicBezTo>
                    <a:pt x="12477" y="1"/>
                    <a:pt x="12059" y="45"/>
                    <a:pt x="11585" y="165"/>
                  </a:cubicBezTo>
                  <a:cubicBezTo>
                    <a:pt x="10300" y="442"/>
                    <a:pt x="8754" y="1433"/>
                    <a:pt x="6797" y="1660"/>
                  </a:cubicBezTo>
                  <a:cubicBezTo>
                    <a:pt x="6351" y="1722"/>
                    <a:pt x="5914" y="1749"/>
                    <a:pt x="5492" y="1749"/>
                  </a:cubicBezTo>
                  <a:cubicBezTo>
                    <a:pt x="4065" y="1749"/>
                    <a:pt x="2796" y="1439"/>
                    <a:pt x="1882" y="1089"/>
                  </a:cubicBezTo>
                  <a:cubicBezTo>
                    <a:pt x="1277" y="870"/>
                    <a:pt x="815" y="618"/>
                    <a:pt x="496" y="450"/>
                  </a:cubicBezTo>
                  <a:cubicBezTo>
                    <a:pt x="197" y="281"/>
                    <a:pt x="31" y="181"/>
                    <a:pt x="11" y="181"/>
                  </a:cubicBezTo>
                  <a:cubicBezTo>
                    <a:pt x="10" y="181"/>
                    <a:pt x="9" y="181"/>
                    <a:pt x="9" y="182"/>
                  </a:cubicBezTo>
                  <a:cubicBezTo>
                    <a:pt x="1" y="190"/>
                    <a:pt x="169" y="308"/>
                    <a:pt x="463" y="509"/>
                  </a:cubicBezTo>
                  <a:cubicBezTo>
                    <a:pt x="782" y="694"/>
                    <a:pt x="1227" y="963"/>
                    <a:pt x="1832" y="1198"/>
                  </a:cubicBezTo>
                  <a:cubicBezTo>
                    <a:pt x="2761" y="1584"/>
                    <a:pt x="4067" y="1914"/>
                    <a:pt x="5536" y="1914"/>
                  </a:cubicBezTo>
                  <a:cubicBezTo>
                    <a:pt x="5953" y="1914"/>
                    <a:pt x="6383" y="1888"/>
                    <a:pt x="6822" y="1828"/>
                  </a:cubicBezTo>
                  <a:cubicBezTo>
                    <a:pt x="7805" y="1702"/>
                    <a:pt x="8712" y="1408"/>
                    <a:pt x="9502" y="1072"/>
                  </a:cubicBezTo>
                  <a:cubicBezTo>
                    <a:pt x="10291" y="744"/>
                    <a:pt x="10988" y="442"/>
                    <a:pt x="11610" y="282"/>
                  </a:cubicBezTo>
                  <a:cubicBezTo>
                    <a:pt x="12150" y="129"/>
                    <a:pt x="12614" y="77"/>
                    <a:pt x="12957" y="77"/>
                  </a:cubicBezTo>
                  <a:cubicBezTo>
                    <a:pt x="13009" y="77"/>
                    <a:pt x="13059" y="79"/>
                    <a:pt x="13105" y="81"/>
                  </a:cubicBezTo>
                  <a:cubicBezTo>
                    <a:pt x="13407" y="88"/>
                    <a:pt x="13592" y="118"/>
                    <a:pt x="13644" y="118"/>
                  </a:cubicBezTo>
                  <a:cubicBezTo>
                    <a:pt x="13655" y="118"/>
                    <a:pt x="13660" y="117"/>
                    <a:pt x="13660" y="114"/>
                  </a:cubicBezTo>
                  <a:cubicBezTo>
                    <a:pt x="13660" y="106"/>
                    <a:pt x="13618" y="98"/>
                    <a:pt x="13525" y="72"/>
                  </a:cubicBezTo>
                  <a:cubicBezTo>
                    <a:pt x="13433" y="47"/>
                    <a:pt x="13290" y="22"/>
                    <a:pt x="13105" y="14"/>
                  </a:cubicBezTo>
                  <a:cubicBezTo>
                    <a:pt x="13016" y="5"/>
                    <a:pt x="12917" y="1"/>
                    <a:pt x="1280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8349260" y="4381377"/>
              <a:ext cx="657643" cy="196653"/>
            </a:xfrm>
            <a:custGeom>
              <a:rect b="b" l="l" r="r" t="t"/>
              <a:pathLst>
                <a:path extrusionOk="0" h="4588" w="15912">
                  <a:moveTo>
                    <a:pt x="10933" y="0"/>
                  </a:moveTo>
                  <a:cubicBezTo>
                    <a:pt x="9578" y="0"/>
                    <a:pt x="8033" y="155"/>
                    <a:pt x="6436" y="571"/>
                  </a:cubicBezTo>
                  <a:cubicBezTo>
                    <a:pt x="5150" y="899"/>
                    <a:pt x="3966" y="1370"/>
                    <a:pt x="2933" y="1882"/>
                  </a:cubicBezTo>
                  <a:cubicBezTo>
                    <a:pt x="1899" y="2394"/>
                    <a:pt x="1043" y="2982"/>
                    <a:pt x="345" y="3495"/>
                  </a:cubicBezTo>
                  <a:cubicBezTo>
                    <a:pt x="177" y="3629"/>
                    <a:pt x="1" y="3831"/>
                    <a:pt x="26" y="4058"/>
                  </a:cubicBezTo>
                  <a:cubicBezTo>
                    <a:pt x="43" y="4293"/>
                    <a:pt x="236" y="4436"/>
                    <a:pt x="396" y="4503"/>
                  </a:cubicBezTo>
                  <a:cubicBezTo>
                    <a:pt x="539" y="4567"/>
                    <a:pt x="679" y="4587"/>
                    <a:pt x="811" y="4587"/>
                  </a:cubicBezTo>
                  <a:cubicBezTo>
                    <a:pt x="989" y="4587"/>
                    <a:pt x="1151" y="4551"/>
                    <a:pt x="1286" y="4536"/>
                  </a:cubicBezTo>
                  <a:cubicBezTo>
                    <a:pt x="1410" y="4514"/>
                    <a:pt x="1520" y="4504"/>
                    <a:pt x="1615" y="4504"/>
                  </a:cubicBezTo>
                  <a:cubicBezTo>
                    <a:pt x="1700" y="4504"/>
                    <a:pt x="1773" y="4512"/>
                    <a:pt x="1832" y="4528"/>
                  </a:cubicBezTo>
                  <a:cubicBezTo>
                    <a:pt x="1937" y="4551"/>
                    <a:pt x="1995" y="4580"/>
                    <a:pt x="2013" y="4580"/>
                  </a:cubicBezTo>
                  <a:cubicBezTo>
                    <a:pt x="2015" y="4580"/>
                    <a:pt x="2016" y="4579"/>
                    <a:pt x="2017" y="4578"/>
                  </a:cubicBezTo>
                  <a:cubicBezTo>
                    <a:pt x="2017" y="4578"/>
                    <a:pt x="1967" y="4528"/>
                    <a:pt x="1841" y="4494"/>
                  </a:cubicBezTo>
                  <a:cubicBezTo>
                    <a:pt x="1762" y="4468"/>
                    <a:pt x="1657" y="4455"/>
                    <a:pt x="1530" y="4455"/>
                  </a:cubicBezTo>
                  <a:cubicBezTo>
                    <a:pt x="1453" y="4455"/>
                    <a:pt x="1369" y="4460"/>
                    <a:pt x="1278" y="4469"/>
                  </a:cubicBezTo>
                  <a:cubicBezTo>
                    <a:pt x="1150" y="4482"/>
                    <a:pt x="1006" y="4507"/>
                    <a:pt x="855" y="4507"/>
                  </a:cubicBezTo>
                  <a:cubicBezTo>
                    <a:pt x="717" y="4507"/>
                    <a:pt x="573" y="4487"/>
                    <a:pt x="429" y="4419"/>
                  </a:cubicBezTo>
                  <a:cubicBezTo>
                    <a:pt x="287" y="4352"/>
                    <a:pt x="144" y="4226"/>
                    <a:pt x="135" y="4049"/>
                  </a:cubicBezTo>
                  <a:cubicBezTo>
                    <a:pt x="119" y="3881"/>
                    <a:pt x="253" y="3713"/>
                    <a:pt x="421" y="3587"/>
                  </a:cubicBezTo>
                  <a:cubicBezTo>
                    <a:pt x="1118" y="3092"/>
                    <a:pt x="1975" y="2520"/>
                    <a:pt x="3008" y="2016"/>
                  </a:cubicBezTo>
                  <a:cubicBezTo>
                    <a:pt x="4025" y="1521"/>
                    <a:pt x="5201" y="1067"/>
                    <a:pt x="6478" y="731"/>
                  </a:cubicBezTo>
                  <a:cubicBezTo>
                    <a:pt x="8125" y="303"/>
                    <a:pt x="9717" y="148"/>
                    <a:pt x="11099" y="148"/>
                  </a:cubicBezTo>
                  <a:cubicBezTo>
                    <a:pt x="11859" y="148"/>
                    <a:pt x="12556" y="195"/>
                    <a:pt x="13164" y="269"/>
                  </a:cubicBezTo>
                  <a:cubicBezTo>
                    <a:pt x="13593" y="328"/>
                    <a:pt x="13979" y="370"/>
                    <a:pt x="14315" y="445"/>
                  </a:cubicBezTo>
                  <a:cubicBezTo>
                    <a:pt x="14651" y="504"/>
                    <a:pt x="14945" y="555"/>
                    <a:pt x="15181" y="613"/>
                  </a:cubicBezTo>
                  <a:cubicBezTo>
                    <a:pt x="15399" y="672"/>
                    <a:pt x="15575" y="714"/>
                    <a:pt x="15718" y="748"/>
                  </a:cubicBezTo>
                  <a:cubicBezTo>
                    <a:pt x="15844" y="773"/>
                    <a:pt x="15911" y="781"/>
                    <a:pt x="15911" y="781"/>
                  </a:cubicBezTo>
                  <a:cubicBezTo>
                    <a:pt x="15911" y="773"/>
                    <a:pt x="15853" y="748"/>
                    <a:pt x="15727" y="714"/>
                  </a:cubicBezTo>
                  <a:cubicBezTo>
                    <a:pt x="15592" y="672"/>
                    <a:pt x="15407" y="613"/>
                    <a:pt x="15197" y="555"/>
                  </a:cubicBezTo>
                  <a:cubicBezTo>
                    <a:pt x="14962" y="479"/>
                    <a:pt x="14668" y="420"/>
                    <a:pt x="14332" y="345"/>
                  </a:cubicBezTo>
                  <a:cubicBezTo>
                    <a:pt x="13996" y="269"/>
                    <a:pt x="13610" y="210"/>
                    <a:pt x="13181" y="151"/>
                  </a:cubicBezTo>
                  <a:cubicBezTo>
                    <a:pt x="12526" y="59"/>
                    <a:pt x="11765" y="0"/>
                    <a:pt x="1093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8533964" y="4438341"/>
              <a:ext cx="470831" cy="124516"/>
            </a:xfrm>
            <a:custGeom>
              <a:rect b="b" l="l" r="r" t="t"/>
              <a:pathLst>
                <a:path extrusionOk="0" h="2905" w="11392">
                  <a:moveTo>
                    <a:pt x="5482" y="0"/>
                  </a:moveTo>
                  <a:cubicBezTo>
                    <a:pt x="5263" y="0"/>
                    <a:pt x="5040" y="8"/>
                    <a:pt x="4814" y="24"/>
                  </a:cubicBezTo>
                  <a:cubicBezTo>
                    <a:pt x="3865" y="91"/>
                    <a:pt x="2975" y="301"/>
                    <a:pt x="2219" y="620"/>
                  </a:cubicBezTo>
                  <a:cubicBezTo>
                    <a:pt x="1454" y="931"/>
                    <a:pt x="833" y="1343"/>
                    <a:pt x="362" y="1754"/>
                  </a:cubicBezTo>
                  <a:cubicBezTo>
                    <a:pt x="245" y="1847"/>
                    <a:pt x="127" y="1956"/>
                    <a:pt x="60" y="2107"/>
                  </a:cubicBezTo>
                  <a:cubicBezTo>
                    <a:pt x="1" y="2250"/>
                    <a:pt x="43" y="2409"/>
                    <a:pt x="102" y="2527"/>
                  </a:cubicBezTo>
                  <a:cubicBezTo>
                    <a:pt x="236" y="2762"/>
                    <a:pt x="471" y="2855"/>
                    <a:pt x="639" y="2880"/>
                  </a:cubicBezTo>
                  <a:cubicBezTo>
                    <a:pt x="737" y="2898"/>
                    <a:pt x="822" y="2904"/>
                    <a:pt x="892" y="2904"/>
                  </a:cubicBezTo>
                  <a:cubicBezTo>
                    <a:pt x="949" y="2904"/>
                    <a:pt x="997" y="2900"/>
                    <a:pt x="1034" y="2897"/>
                  </a:cubicBezTo>
                  <a:cubicBezTo>
                    <a:pt x="1127" y="2888"/>
                    <a:pt x="1177" y="2880"/>
                    <a:pt x="1177" y="2880"/>
                  </a:cubicBezTo>
                  <a:cubicBezTo>
                    <a:pt x="1177" y="2855"/>
                    <a:pt x="984" y="2880"/>
                    <a:pt x="648" y="2813"/>
                  </a:cubicBezTo>
                  <a:cubicBezTo>
                    <a:pt x="488" y="2779"/>
                    <a:pt x="295" y="2687"/>
                    <a:pt x="186" y="2477"/>
                  </a:cubicBezTo>
                  <a:cubicBezTo>
                    <a:pt x="135" y="2384"/>
                    <a:pt x="119" y="2258"/>
                    <a:pt x="161" y="2149"/>
                  </a:cubicBezTo>
                  <a:cubicBezTo>
                    <a:pt x="211" y="2031"/>
                    <a:pt x="320" y="1939"/>
                    <a:pt x="438" y="1847"/>
                  </a:cubicBezTo>
                  <a:cubicBezTo>
                    <a:pt x="908" y="1452"/>
                    <a:pt x="1530" y="1065"/>
                    <a:pt x="2277" y="763"/>
                  </a:cubicBezTo>
                  <a:cubicBezTo>
                    <a:pt x="3025" y="469"/>
                    <a:pt x="3899" y="259"/>
                    <a:pt x="4823" y="192"/>
                  </a:cubicBezTo>
                  <a:cubicBezTo>
                    <a:pt x="5055" y="175"/>
                    <a:pt x="5285" y="167"/>
                    <a:pt x="5510" y="167"/>
                  </a:cubicBezTo>
                  <a:cubicBezTo>
                    <a:pt x="7096" y="167"/>
                    <a:pt x="8504" y="550"/>
                    <a:pt x="9519" y="881"/>
                  </a:cubicBezTo>
                  <a:cubicBezTo>
                    <a:pt x="10098" y="1074"/>
                    <a:pt x="10569" y="1259"/>
                    <a:pt x="10888" y="1385"/>
                  </a:cubicBezTo>
                  <a:cubicBezTo>
                    <a:pt x="11189" y="1504"/>
                    <a:pt x="11363" y="1570"/>
                    <a:pt x="11382" y="1570"/>
                  </a:cubicBezTo>
                  <a:cubicBezTo>
                    <a:pt x="11383" y="1570"/>
                    <a:pt x="11384" y="1570"/>
                    <a:pt x="11384" y="1569"/>
                  </a:cubicBezTo>
                  <a:cubicBezTo>
                    <a:pt x="11392" y="1561"/>
                    <a:pt x="11350" y="1536"/>
                    <a:pt x="11266" y="1494"/>
                  </a:cubicBezTo>
                  <a:cubicBezTo>
                    <a:pt x="11190" y="1452"/>
                    <a:pt x="11064" y="1393"/>
                    <a:pt x="10913" y="1317"/>
                  </a:cubicBezTo>
                  <a:cubicBezTo>
                    <a:pt x="10602" y="1175"/>
                    <a:pt x="10140" y="973"/>
                    <a:pt x="9561" y="771"/>
                  </a:cubicBezTo>
                  <a:cubicBezTo>
                    <a:pt x="8539" y="409"/>
                    <a:pt x="7107" y="0"/>
                    <a:pt x="548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a:off x="8062140" y="4596675"/>
              <a:ext cx="950673" cy="132231"/>
            </a:xfrm>
            <a:custGeom>
              <a:rect b="b" l="l" r="r" t="t"/>
              <a:pathLst>
                <a:path extrusionOk="0" h="3085" w="23002">
                  <a:moveTo>
                    <a:pt x="1" y="1"/>
                  </a:moveTo>
                  <a:lnTo>
                    <a:pt x="1" y="26"/>
                  </a:lnTo>
                  <a:cubicBezTo>
                    <a:pt x="26" y="43"/>
                    <a:pt x="43" y="51"/>
                    <a:pt x="68" y="68"/>
                  </a:cubicBezTo>
                  <a:cubicBezTo>
                    <a:pt x="219" y="160"/>
                    <a:pt x="421" y="278"/>
                    <a:pt x="664" y="421"/>
                  </a:cubicBezTo>
                  <a:cubicBezTo>
                    <a:pt x="1202" y="706"/>
                    <a:pt x="1966" y="1118"/>
                    <a:pt x="2975" y="1513"/>
                  </a:cubicBezTo>
                  <a:cubicBezTo>
                    <a:pt x="4942" y="2315"/>
                    <a:pt x="7822" y="3084"/>
                    <a:pt x="11068" y="3084"/>
                  </a:cubicBezTo>
                  <a:cubicBezTo>
                    <a:pt x="11120" y="3084"/>
                    <a:pt x="11172" y="3084"/>
                    <a:pt x="11224" y="3084"/>
                  </a:cubicBezTo>
                  <a:cubicBezTo>
                    <a:pt x="12870" y="3075"/>
                    <a:pt x="14441" y="2874"/>
                    <a:pt x="15836" y="2563"/>
                  </a:cubicBezTo>
                  <a:cubicBezTo>
                    <a:pt x="17230" y="2269"/>
                    <a:pt x="18482" y="1983"/>
                    <a:pt x="19540" y="1849"/>
                  </a:cubicBezTo>
                  <a:cubicBezTo>
                    <a:pt x="20074" y="1782"/>
                    <a:pt x="20559" y="1754"/>
                    <a:pt x="20985" y="1754"/>
                  </a:cubicBezTo>
                  <a:cubicBezTo>
                    <a:pt x="21411" y="1754"/>
                    <a:pt x="21779" y="1782"/>
                    <a:pt x="22077" y="1824"/>
                  </a:cubicBezTo>
                  <a:cubicBezTo>
                    <a:pt x="22220" y="1840"/>
                    <a:pt x="22354" y="1857"/>
                    <a:pt x="22472" y="1874"/>
                  </a:cubicBezTo>
                  <a:cubicBezTo>
                    <a:pt x="22581" y="1899"/>
                    <a:pt x="22674" y="1916"/>
                    <a:pt x="22758" y="1933"/>
                  </a:cubicBezTo>
                  <a:cubicBezTo>
                    <a:pt x="22917" y="1966"/>
                    <a:pt x="23001" y="1975"/>
                    <a:pt x="23001" y="1975"/>
                  </a:cubicBezTo>
                  <a:cubicBezTo>
                    <a:pt x="23001" y="1966"/>
                    <a:pt x="22917" y="1941"/>
                    <a:pt x="22766" y="1899"/>
                  </a:cubicBezTo>
                  <a:cubicBezTo>
                    <a:pt x="22682" y="1882"/>
                    <a:pt x="22590" y="1857"/>
                    <a:pt x="22480" y="1824"/>
                  </a:cubicBezTo>
                  <a:cubicBezTo>
                    <a:pt x="22363" y="1807"/>
                    <a:pt x="22237" y="1782"/>
                    <a:pt x="22086" y="1756"/>
                  </a:cubicBezTo>
                  <a:cubicBezTo>
                    <a:pt x="21743" y="1698"/>
                    <a:pt x="21306" y="1660"/>
                    <a:pt x="20793" y="1660"/>
                  </a:cubicBezTo>
                  <a:cubicBezTo>
                    <a:pt x="20412" y="1660"/>
                    <a:pt x="19989" y="1681"/>
                    <a:pt x="19532" y="1731"/>
                  </a:cubicBezTo>
                  <a:cubicBezTo>
                    <a:pt x="17417" y="1929"/>
                    <a:pt x="14632" y="2908"/>
                    <a:pt x="11423" y="2908"/>
                  </a:cubicBezTo>
                  <a:cubicBezTo>
                    <a:pt x="11357" y="2908"/>
                    <a:pt x="11290" y="2908"/>
                    <a:pt x="11224" y="2907"/>
                  </a:cubicBezTo>
                  <a:cubicBezTo>
                    <a:pt x="11154" y="2908"/>
                    <a:pt x="11084" y="2908"/>
                    <a:pt x="11015" y="2908"/>
                  </a:cubicBezTo>
                  <a:cubicBezTo>
                    <a:pt x="7815" y="2908"/>
                    <a:pt x="4973" y="2160"/>
                    <a:pt x="3025" y="1404"/>
                  </a:cubicBezTo>
                  <a:cubicBezTo>
                    <a:pt x="2017" y="1026"/>
                    <a:pt x="1244" y="631"/>
                    <a:pt x="698" y="370"/>
                  </a:cubicBezTo>
                  <a:cubicBezTo>
                    <a:pt x="446" y="227"/>
                    <a:pt x="244" y="127"/>
                    <a:pt x="93" y="43"/>
                  </a:cubicBezTo>
                  <a:cubicBezTo>
                    <a:pt x="60" y="26"/>
                    <a:pt x="26" y="9"/>
                    <a:pt x="1"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8616624" y="4551241"/>
              <a:ext cx="402430" cy="63265"/>
            </a:xfrm>
            <a:custGeom>
              <a:rect b="b" l="l" r="r" t="t"/>
              <a:pathLst>
                <a:path extrusionOk="0" h="1476" w="9737">
                  <a:moveTo>
                    <a:pt x="5" y="0"/>
                  </a:moveTo>
                  <a:cubicBezTo>
                    <a:pt x="3" y="0"/>
                    <a:pt x="1" y="1"/>
                    <a:pt x="0" y="2"/>
                  </a:cubicBezTo>
                  <a:cubicBezTo>
                    <a:pt x="0" y="2"/>
                    <a:pt x="25" y="36"/>
                    <a:pt x="84" y="78"/>
                  </a:cubicBezTo>
                  <a:cubicBezTo>
                    <a:pt x="135" y="128"/>
                    <a:pt x="227" y="195"/>
                    <a:pt x="336" y="271"/>
                  </a:cubicBezTo>
                  <a:cubicBezTo>
                    <a:pt x="563" y="431"/>
                    <a:pt x="916" y="641"/>
                    <a:pt x="1378" y="842"/>
                  </a:cubicBezTo>
                  <a:cubicBezTo>
                    <a:pt x="1832" y="1035"/>
                    <a:pt x="2403" y="1212"/>
                    <a:pt x="3058" y="1321"/>
                  </a:cubicBezTo>
                  <a:cubicBezTo>
                    <a:pt x="3624" y="1424"/>
                    <a:pt x="4254" y="1475"/>
                    <a:pt x="4910" y="1475"/>
                  </a:cubicBezTo>
                  <a:cubicBezTo>
                    <a:pt x="5003" y="1475"/>
                    <a:pt x="5097" y="1474"/>
                    <a:pt x="5192" y="1472"/>
                  </a:cubicBezTo>
                  <a:cubicBezTo>
                    <a:pt x="6712" y="1447"/>
                    <a:pt x="8065" y="1254"/>
                    <a:pt x="9048" y="1153"/>
                  </a:cubicBezTo>
                  <a:cubicBezTo>
                    <a:pt x="9300" y="1128"/>
                    <a:pt x="9535" y="1094"/>
                    <a:pt x="9736" y="1069"/>
                  </a:cubicBezTo>
                  <a:lnTo>
                    <a:pt x="9736" y="985"/>
                  </a:lnTo>
                  <a:cubicBezTo>
                    <a:pt x="9526" y="1002"/>
                    <a:pt x="9291" y="1019"/>
                    <a:pt x="9039" y="1035"/>
                  </a:cubicBezTo>
                  <a:cubicBezTo>
                    <a:pt x="8048" y="1103"/>
                    <a:pt x="6687" y="1271"/>
                    <a:pt x="5183" y="1304"/>
                  </a:cubicBezTo>
                  <a:cubicBezTo>
                    <a:pt x="5078" y="1307"/>
                    <a:pt x="4973" y="1308"/>
                    <a:pt x="4868" y="1308"/>
                  </a:cubicBezTo>
                  <a:cubicBezTo>
                    <a:pt x="4235" y="1308"/>
                    <a:pt x="3630" y="1264"/>
                    <a:pt x="3075" y="1170"/>
                  </a:cubicBezTo>
                  <a:cubicBezTo>
                    <a:pt x="2436" y="1069"/>
                    <a:pt x="1874" y="909"/>
                    <a:pt x="1420" y="725"/>
                  </a:cubicBezTo>
                  <a:cubicBezTo>
                    <a:pt x="540" y="386"/>
                    <a:pt x="64" y="0"/>
                    <a:pt x="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8062140" y="4680686"/>
              <a:ext cx="956913" cy="95155"/>
            </a:xfrm>
            <a:custGeom>
              <a:rect b="b" l="l" r="r" t="t"/>
              <a:pathLst>
                <a:path extrusionOk="0" h="2220" w="23153">
                  <a:moveTo>
                    <a:pt x="1077" y="0"/>
                  </a:moveTo>
                  <a:cubicBezTo>
                    <a:pt x="938" y="0"/>
                    <a:pt x="808" y="5"/>
                    <a:pt x="690" y="15"/>
                  </a:cubicBezTo>
                  <a:cubicBezTo>
                    <a:pt x="396" y="40"/>
                    <a:pt x="169" y="82"/>
                    <a:pt x="1" y="116"/>
                  </a:cubicBezTo>
                  <a:lnTo>
                    <a:pt x="1" y="149"/>
                  </a:lnTo>
                  <a:cubicBezTo>
                    <a:pt x="169" y="124"/>
                    <a:pt x="396" y="99"/>
                    <a:pt x="690" y="82"/>
                  </a:cubicBezTo>
                  <a:cubicBezTo>
                    <a:pt x="755" y="79"/>
                    <a:pt x="824" y="78"/>
                    <a:pt x="895" y="78"/>
                  </a:cubicBezTo>
                  <a:cubicBezTo>
                    <a:pt x="1521" y="78"/>
                    <a:pt x="2374" y="181"/>
                    <a:pt x="3369" y="460"/>
                  </a:cubicBezTo>
                  <a:cubicBezTo>
                    <a:pt x="4478" y="746"/>
                    <a:pt x="5755" y="1258"/>
                    <a:pt x="7242" y="1619"/>
                  </a:cubicBezTo>
                  <a:cubicBezTo>
                    <a:pt x="8729" y="1972"/>
                    <a:pt x="10409" y="2207"/>
                    <a:pt x="12173" y="2216"/>
                  </a:cubicBezTo>
                  <a:cubicBezTo>
                    <a:pt x="12289" y="2218"/>
                    <a:pt x="12404" y="2220"/>
                    <a:pt x="12519" y="2220"/>
                  </a:cubicBezTo>
                  <a:cubicBezTo>
                    <a:pt x="15829" y="2220"/>
                    <a:pt x="18689" y="1120"/>
                    <a:pt x="20890" y="1120"/>
                  </a:cubicBezTo>
                  <a:cubicBezTo>
                    <a:pt x="20959" y="1120"/>
                    <a:pt x="21027" y="1121"/>
                    <a:pt x="21094" y="1124"/>
                  </a:cubicBezTo>
                  <a:cubicBezTo>
                    <a:pt x="21909" y="1132"/>
                    <a:pt x="22606" y="1250"/>
                    <a:pt x="23152" y="1418"/>
                  </a:cubicBezTo>
                  <a:lnTo>
                    <a:pt x="23152" y="1325"/>
                  </a:lnTo>
                  <a:cubicBezTo>
                    <a:pt x="22606" y="1157"/>
                    <a:pt x="21909" y="1023"/>
                    <a:pt x="21094" y="1006"/>
                  </a:cubicBezTo>
                  <a:cubicBezTo>
                    <a:pt x="21002" y="1002"/>
                    <a:pt x="20908" y="1000"/>
                    <a:pt x="20813" y="1000"/>
                  </a:cubicBezTo>
                  <a:cubicBezTo>
                    <a:pt x="18588" y="1000"/>
                    <a:pt x="15757" y="2052"/>
                    <a:pt x="12522" y="2052"/>
                  </a:cubicBezTo>
                  <a:cubicBezTo>
                    <a:pt x="12406" y="2052"/>
                    <a:pt x="12290" y="2050"/>
                    <a:pt x="12173" y="2048"/>
                  </a:cubicBezTo>
                  <a:cubicBezTo>
                    <a:pt x="10426" y="2039"/>
                    <a:pt x="8762" y="1812"/>
                    <a:pt x="7284" y="1468"/>
                  </a:cubicBezTo>
                  <a:cubicBezTo>
                    <a:pt x="5805" y="1124"/>
                    <a:pt x="4520" y="620"/>
                    <a:pt x="3395" y="342"/>
                  </a:cubicBezTo>
                  <a:cubicBezTo>
                    <a:pt x="2485" y="96"/>
                    <a:pt x="1687" y="0"/>
                    <a:pt x="107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8062140" y="4189096"/>
              <a:ext cx="692360" cy="14102"/>
            </a:xfrm>
            <a:custGeom>
              <a:rect b="b" l="l" r="r" t="t"/>
              <a:pathLst>
                <a:path extrusionOk="0" h="329" w="16752">
                  <a:moveTo>
                    <a:pt x="1" y="0"/>
                  </a:moveTo>
                  <a:lnTo>
                    <a:pt x="1" y="328"/>
                  </a:lnTo>
                  <a:lnTo>
                    <a:pt x="16751" y="328"/>
                  </a:lnTo>
                  <a:lnTo>
                    <a:pt x="1675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8062140" y="4558527"/>
              <a:ext cx="692691" cy="14059"/>
            </a:xfrm>
            <a:custGeom>
              <a:rect b="b" l="l" r="r" t="t"/>
              <a:pathLst>
                <a:path extrusionOk="0" h="328" w="16760">
                  <a:moveTo>
                    <a:pt x="1" y="0"/>
                  </a:moveTo>
                  <a:lnTo>
                    <a:pt x="1" y="328"/>
                  </a:lnTo>
                  <a:lnTo>
                    <a:pt x="16760" y="328"/>
                  </a:lnTo>
                  <a:lnTo>
                    <a:pt x="1676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p:nvPr/>
          </p:nvSpPr>
          <p:spPr>
            <a:xfrm>
              <a:off x="8340952" y="4195954"/>
              <a:ext cx="146184" cy="32447"/>
            </a:xfrm>
            <a:custGeom>
              <a:rect b="b" l="l" r="r" t="t"/>
              <a:pathLst>
                <a:path extrusionOk="0" h="757" w="3537">
                  <a:moveTo>
                    <a:pt x="0" y="0"/>
                  </a:moveTo>
                  <a:lnTo>
                    <a:pt x="0" y="756"/>
                  </a:lnTo>
                  <a:lnTo>
                    <a:pt x="3537" y="756"/>
                  </a:lnTo>
                  <a:lnTo>
                    <a:pt x="353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a:off x="8340952" y="3830465"/>
              <a:ext cx="146184" cy="32447"/>
            </a:xfrm>
            <a:custGeom>
              <a:rect b="b" l="l" r="r" t="t"/>
              <a:pathLst>
                <a:path extrusionOk="0" h="757" w="3537">
                  <a:moveTo>
                    <a:pt x="0" y="1"/>
                  </a:moveTo>
                  <a:lnTo>
                    <a:pt x="0" y="757"/>
                  </a:lnTo>
                  <a:lnTo>
                    <a:pt x="3537" y="757"/>
                  </a:lnTo>
                  <a:lnTo>
                    <a:pt x="353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a:off x="8340952" y="4563542"/>
              <a:ext cx="146184" cy="32447"/>
            </a:xfrm>
            <a:custGeom>
              <a:rect b="b" l="l" r="r" t="t"/>
              <a:pathLst>
                <a:path extrusionOk="0" h="757" w="3537">
                  <a:moveTo>
                    <a:pt x="0" y="1"/>
                  </a:moveTo>
                  <a:lnTo>
                    <a:pt x="0" y="757"/>
                  </a:lnTo>
                  <a:lnTo>
                    <a:pt x="3537" y="757"/>
                  </a:lnTo>
                  <a:lnTo>
                    <a:pt x="353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a:off x="8754459" y="3830465"/>
              <a:ext cx="264595" cy="1120940"/>
            </a:xfrm>
            <a:custGeom>
              <a:rect b="b" l="l" r="r" t="t"/>
              <a:pathLst>
                <a:path extrusionOk="0" h="26152" w="6402">
                  <a:moveTo>
                    <a:pt x="0" y="1"/>
                  </a:moveTo>
                  <a:lnTo>
                    <a:pt x="0" y="26151"/>
                  </a:lnTo>
                  <a:lnTo>
                    <a:pt x="6401" y="26151"/>
                  </a:lnTo>
                  <a:lnTo>
                    <a:pt x="640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a:off x="8062140" y="3368879"/>
              <a:ext cx="93447" cy="461629"/>
            </a:xfrm>
            <a:custGeom>
              <a:rect b="b" l="l" r="r" t="t"/>
              <a:pathLst>
                <a:path extrusionOk="0" h="10770" w="2261">
                  <a:moveTo>
                    <a:pt x="1" y="0"/>
                  </a:moveTo>
                  <a:lnTo>
                    <a:pt x="1" y="10770"/>
                  </a:lnTo>
                  <a:lnTo>
                    <a:pt x="2260" y="10770"/>
                  </a:lnTo>
                  <a:lnTo>
                    <a:pt x="226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a:off x="8203117" y="3416027"/>
              <a:ext cx="64971" cy="414480"/>
            </a:xfrm>
            <a:custGeom>
              <a:rect b="b" l="l" r="r" t="t"/>
              <a:pathLst>
                <a:path extrusionOk="0" h="9670" w="1572">
                  <a:moveTo>
                    <a:pt x="0" y="1"/>
                  </a:moveTo>
                  <a:lnTo>
                    <a:pt x="0" y="9670"/>
                  </a:lnTo>
                  <a:lnTo>
                    <a:pt x="1571" y="9670"/>
                  </a:lnTo>
                  <a:lnTo>
                    <a:pt x="157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a:off x="8155546" y="3416027"/>
              <a:ext cx="47612" cy="414480"/>
            </a:xfrm>
            <a:custGeom>
              <a:rect b="b" l="l" r="r" t="t"/>
              <a:pathLst>
                <a:path extrusionOk="0" h="9670" w="1152">
                  <a:moveTo>
                    <a:pt x="0" y="1"/>
                  </a:moveTo>
                  <a:lnTo>
                    <a:pt x="0" y="9670"/>
                  </a:lnTo>
                  <a:lnTo>
                    <a:pt x="1151" y="9670"/>
                  </a:lnTo>
                  <a:lnTo>
                    <a:pt x="115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a:off x="8268046" y="3463562"/>
              <a:ext cx="48273" cy="366946"/>
            </a:xfrm>
            <a:custGeom>
              <a:rect b="b" l="l" r="r" t="t"/>
              <a:pathLst>
                <a:path extrusionOk="0" h="8561" w="1168">
                  <a:moveTo>
                    <a:pt x="0" y="1"/>
                  </a:moveTo>
                  <a:lnTo>
                    <a:pt x="0" y="8561"/>
                  </a:lnTo>
                  <a:lnTo>
                    <a:pt x="1168" y="8561"/>
                  </a:lnTo>
                  <a:lnTo>
                    <a:pt x="11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8316278" y="3337889"/>
              <a:ext cx="101796" cy="492619"/>
            </a:xfrm>
            <a:custGeom>
              <a:rect b="b" l="l" r="r" t="t"/>
              <a:pathLst>
                <a:path extrusionOk="0" h="11493" w="2463">
                  <a:moveTo>
                    <a:pt x="1" y="1"/>
                  </a:moveTo>
                  <a:lnTo>
                    <a:pt x="1" y="11493"/>
                  </a:lnTo>
                  <a:lnTo>
                    <a:pt x="2462" y="11493"/>
                  </a:lnTo>
                  <a:lnTo>
                    <a:pt x="246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a:off x="8480524" y="3612981"/>
              <a:ext cx="523610" cy="217527"/>
            </a:xfrm>
            <a:custGeom>
              <a:rect b="b" l="l" r="r" t="t"/>
              <a:pathLst>
                <a:path extrusionOk="0" h="5075" w="12669">
                  <a:moveTo>
                    <a:pt x="227" y="1"/>
                  </a:moveTo>
                  <a:lnTo>
                    <a:pt x="0" y="967"/>
                  </a:lnTo>
                  <a:lnTo>
                    <a:pt x="227" y="1320"/>
                  </a:lnTo>
                  <a:lnTo>
                    <a:pt x="227" y="1899"/>
                  </a:lnTo>
                  <a:lnTo>
                    <a:pt x="0" y="2445"/>
                  </a:lnTo>
                  <a:lnTo>
                    <a:pt x="227" y="2638"/>
                  </a:lnTo>
                  <a:lnTo>
                    <a:pt x="227" y="3991"/>
                  </a:lnTo>
                  <a:lnTo>
                    <a:pt x="0" y="4151"/>
                  </a:lnTo>
                  <a:lnTo>
                    <a:pt x="227" y="4344"/>
                  </a:lnTo>
                  <a:lnTo>
                    <a:pt x="227" y="5075"/>
                  </a:lnTo>
                  <a:lnTo>
                    <a:pt x="12668" y="5075"/>
                  </a:lnTo>
                  <a:lnTo>
                    <a:pt x="12668" y="4184"/>
                  </a:lnTo>
                  <a:lnTo>
                    <a:pt x="12441" y="3764"/>
                  </a:lnTo>
                  <a:lnTo>
                    <a:pt x="12668" y="1824"/>
                  </a:lnTo>
                  <a:lnTo>
                    <a:pt x="12475" y="891"/>
                  </a:lnTo>
                  <a:cubicBezTo>
                    <a:pt x="12475" y="891"/>
                    <a:pt x="12282" y="505"/>
                    <a:pt x="12282" y="387"/>
                  </a:cubicBezTo>
                  <a:cubicBezTo>
                    <a:pt x="12282" y="278"/>
                    <a:pt x="12315" y="1"/>
                    <a:pt x="12315"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8742308" y="3612981"/>
              <a:ext cx="261826" cy="217527"/>
            </a:xfrm>
            <a:custGeom>
              <a:rect b="b" l="l" r="r" t="t"/>
              <a:pathLst>
                <a:path extrusionOk="0" h="5075" w="6335">
                  <a:moveTo>
                    <a:pt x="294" y="1"/>
                  </a:moveTo>
                  <a:lnTo>
                    <a:pt x="294" y="1798"/>
                  </a:lnTo>
                  <a:lnTo>
                    <a:pt x="0" y="2244"/>
                  </a:lnTo>
                  <a:lnTo>
                    <a:pt x="294" y="2538"/>
                  </a:lnTo>
                  <a:lnTo>
                    <a:pt x="294" y="3092"/>
                  </a:lnTo>
                  <a:lnTo>
                    <a:pt x="0" y="3672"/>
                  </a:lnTo>
                  <a:lnTo>
                    <a:pt x="294" y="5075"/>
                  </a:lnTo>
                  <a:lnTo>
                    <a:pt x="6334" y="5075"/>
                  </a:lnTo>
                  <a:lnTo>
                    <a:pt x="6334" y="4184"/>
                  </a:lnTo>
                  <a:lnTo>
                    <a:pt x="6107" y="3756"/>
                  </a:lnTo>
                  <a:lnTo>
                    <a:pt x="6334" y="1824"/>
                  </a:lnTo>
                  <a:lnTo>
                    <a:pt x="6141" y="891"/>
                  </a:lnTo>
                  <a:lnTo>
                    <a:pt x="5948" y="387"/>
                  </a:lnTo>
                  <a:lnTo>
                    <a:pt x="599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3"/>
          <p:cNvGrpSpPr/>
          <p:nvPr/>
        </p:nvGrpSpPr>
        <p:grpSpPr>
          <a:xfrm>
            <a:off x="679376" y="3683143"/>
            <a:ext cx="1101720" cy="1140746"/>
            <a:chOff x="679376" y="3683143"/>
            <a:chExt cx="1101720" cy="1140746"/>
          </a:xfrm>
        </p:grpSpPr>
        <p:sp>
          <p:nvSpPr>
            <p:cNvPr id="366" name="Google Shape;366;p23"/>
            <p:cNvSpPr/>
            <p:nvPr/>
          </p:nvSpPr>
          <p:spPr>
            <a:xfrm flipH="1">
              <a:off x="1061578" y="4105256"/>
              <a:ext cx="210331" cy="548237"/>
            </a:xfrm>
            <a:custGeom>
              <a:rect b="b" l="l" r="r" t="t"/>
              <a:pathLst>
                <a:path extrusionOk="0" h="15360" w="6251">
                  <a:moveTo>
                    <a:pt x="0" y="0"/>
                  </a:moveTo>
                  <a:lnTo>
                    <a:pt x="0" y="0"/>
                  </a:lnTo>
                  <a:cubicBezTo>
                    <a:pt x="12" y="60"/>
                    <a:pt x="36" y="119"/>
                    <a:pt x="60" y="167"/>
                  </a:cubicBezTo>
                  <a:lnTo>
                    <a:pt x="238" y="607"/>
                  </a:lnTo>
                  <a:lnTo>
                    <a:pt x="917" y="2250"/>
                  </a:lnTo>
                  <a:cubicBezTo>
                    <a:pt x="1477" y="3643"/>
                    <a:pt x="2227" y="5560"/>
                    <a:pt x="3036" y="7703"/>
                  </a:cubicBezTo>
                  <a:cubicBezTo>
                    <a:pt x="3846" y="9835"/>
                    <a:pt x="4620" y="11775"/>
                    <a:pt x="5215" y="13145"/>
                  </a:cubicBezTo>
                  <a:cubicBezTo>
                    <a:pt x="5513" y="13835"/>
                    <a:pt x="5763" y="14395"/>
                    <a:pt x="5941" y="14776"/>
                  </a:cubicBezTo>
                  <a:cubicBezTo>
                    <a:pt x="6037" y="14954"/>
                    <a:pt x="6108" y="15097"/>
                    <a:pt x="6168" y="15216"/>
                  </a:cubicBezTo>
                  <a:cubicBezTo>
                    <a:pt x="6180" y="15264"/>
                    <a:pt x="6215" y="15311"/>
                    <a:pt x="6251" y="15359"/>
                  </a:cubicBezTo>
                  <a:cubicBezTo>
                    <a:pt x="6239" y="15300"/>
                    <a:pt x="6227" y="15252"/>
                    <a:pt x="6203" y="15204"/>
                  </a:cubicBezTo>
                  <a:lnTo>
                    <a:pt x="6025" y="14764"/>
                  </a:lnTo>
                  <a:lnTo>
                    <a:pt x="5346" y="13121"/>
                  </a:lnTo>
                  <a:cubicBezTo>
                    <a:pt x="4775" y="11740"/>
                    <a:pt x="4036" y="9799"/>
                    <a:pt x="3215" y="7668"/>
                  </a:cubicBezTo>
                  <a:cubicBezTo>
                    <a:pt x="2393" y="5525"/>
                    <a:pt x="1631" y="3596"/>
                    <a:pt x="1036" y="2215"/>
                  </a:cubicBezTo>
                  <a:cubicBezTo>
                    <a:pt x="738" y="1524"/>
                    <a:pt x="488" y="964"/>
                    <a:pt x="310" y="595"/>
                  </a:cubicBezTo>
                  <a:lnTo>
                    <a:pt x="84" y="155"/>
                  </a:lnTo>
                  <a:cubicBezTo>
                    <a:pt x="72" y="95"/>
                    <a:pt x="36" y="48"/>
                    <a:pt x="0" y="0"/>
                  </a:cubicBez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flipH="1">
              <a:off x="715042" y="4471140"/>
              <a:ext cx="1023187" cy="352749"/>
            </a:xfrm>
            <a:custGeom>
              <a:rect b="b" l="l" r="r" t="t"/>
              <a:pathLst>
                <a:path extrusionOk="0" h="9883" w="30409">
                  <a:moveTo>
                    <a:pt x="0" y="0"/>
                  </a:moveTo>
                  <a:lnTo>
                    <a:pt x="0" y="9882"/>
                  </a:lnTo>
                  <a:lnTo>
                    <a:pt x="30409" y="9882"/>
                  </a:lnTo>
                  <a:lnTo>
                    <a:pt x="30409"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flipH="1">
              <a:off x="679376" y="4372557"/>
              <a:ext cx="572108" cy="451332"/>
            </a:xfrm>
            <a:custGeom>
              <a:rect b="b" l="l" r="r" t="t"/>
              <a:pathLst>
                <a:path extrusionOk="0" h="12645" w="17003">
                  <a:moveTo>
                    <a:pt x="0" y="0"/>
                  </a:moveTo>
                  <a:lnTo>
                    <a:pt x="0" y="2500"/>
                  </a:lnTo>
                  <a:lnTo>
                    <a:pt x="620" y="2762"/>
                  </a:lnTo>
                  <a:lnTo>
                    <a:pt x="631" y="12644"/>
                  </a:lnTo>
                  <a:lnTo>
                    <a:pt x="15943" y="12644"/>
                  </a:lnTo>
                  <a:lnTo>
                    <a:pt x="15943" y="2762"/>
                  </a:lnTo>
                  <a:lnTo>
                    <a:pt x="17003" y="2762"/>
                  </a:lnTo>
                  <a:lnTo>
                    <a:pt x="17003" y="0"/>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flipH="1">
              <a:off x="1387656" y="4528070"/>
              <a:ext cx="207168" cy="53182"/>
            </a:xfrm>
            <a:custGeom>
              <a:rect b="b" l="l" r="r" t="t"/>
              <a:pathLst>
                <a:path extrusionOk="0" h="1490" w="6157">
                  <a:moveTo>
                    <a:pt x="1" y="1"/>
                  </a:moveTo>
                  <a:lnTo>
                    <a:pt x="1" y="1489"/>
                  </a:lnTo>
                  <a:lnTo>
                    <a:pt x="6156" y="1489"/>
                  </a:lnTo>
                  <a:lnTo>
                    <a:pt x="6156" y="1"/>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flipH="1">
              <a:off x="1355220" y="4647497"/>
              <a:ext cx="266421" cy="112217"/>
            </a:xfrm>
            <a:custGeom>
              <a:rect b="b" l="l" r="r" t="t"/>
              <a:pathLst>
                <a:path extrusionOk="0" h="3144" w="7918">
                  <a:moveTo>
                    <a:pt x="0" y="0"/>
                  </a:moveTo>
                  <a:lnTo>
                    <a:pt x="0" y="3144"/>
                  </a:lnTo>
                  <a:lnTo>
                    <a:pt x="7918" y="3144"/>
                  </a:lnTo>
                  <a:lnTo>
                    <a:pt x="79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flipH="1">
              <a:off x="834827" y="4101401"/>
              <a:ext cx="785635" cy="271192"/>
            </a:xfrm>
            <a:custGeom>
              <a:rect b="b" l="l" r="r" t="t"/>
              <a:pathLst>
                <a:path extrusionOk="0" h="7598" w="23349">
                  <a:moveTo>
                    <a:pt x="1" y="1"/>
                  </a:moveTo>
                  <a:lnTo>
                    <a:pt x="1" y="7597"/>
                  </a:lnTo>
                  <a:lnTo>
                    <a:pt x="23349" y="7597"/>
                  </a:lnTo>
                  <a:lnTo>
                    <a:pt x="2334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flipH="1">
              <a:off x="807573" y="4025341"/>
              <a:ext cx="439504" cy="347252"/>
            </a:xfrm>
            <a:custGeom>
              <a:rect b="b" l="l" r="r" t="t"/>
              <a:pathLst>
                <a:path extrusionOk="0" h="9729" w="13062">
                  <a:moveTo>
                    <a:pt x="0" y="1"/>
                  </a:moveTo>
                  <a:lnTo>
                    <a:pt x="358" y="1584"/>
                  </a:lnTo>
                  <a:lnTo>
                    <a:pt x="500" y="9728"/>
                  </a:lnTo>
                  <a:lnTo>
                    <a:pt x="12252" y="9728"/>
                  </a:lnTo>
                  <a:lnTo>
                    <a:pt x="12252" y="2132"/>
                  </a:lnTo>
                  <a:lnTo>
                    <a:pt x="13062" y="2132"/>
                  </a:lnTo>
                  <a:lnTo>
                    <a:pt x="13062" y="1"/>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flipH="1">
              <a:off x="1351216" y="4145196"/>
              <a:ext cx="159456" cy="40832"/>
            </a:xfrm>
            <a:custGeom>
              <a:rect b="b" l="l" r="r" t="t"/>
              <a:pathLst>
                <a:path extrusionOk="0" h="1144" w="4739">
                  <a:moveTo>
                    <a:pt x="0" y="0"/>
                  </a:moveTo>
                  <a:lnTo>
                    <a:pt x="0" y="1143"/>
                  </a:lnTo>
                  <a:lnTo>
                    <a:pt x="4739" y="1143"/>
                  </a:lnTo>
                  <a:lnTo>
                    <a:pt x="4739" y="0"/>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3"/>
            <p:cNvSpPr/>
            <p:nvPr/>
          </p:nvSpPr>
          <p:spPr>
            <a:xfrm flipH="1">
              <a:off x="1326754" y="4236569"/>
              <a:ext cx="204375" cy="86304"/>
            </a:xfrm>
            <a:custGeom>
              <a:rect b="b" l="l" r="r" t="t"/>
              <a:pathLst>
                <a:path extrusionOk="0" h="2418" w="6074">
                  <a:moveTo>
                    <a:pt x="1" y="0"/>
                  </a:moveTo>
                  <a:lnTo>
                    <a:pt x="1" y="2417"/>
                  </a:lnTo>
                  <a:lnTo>
                    <a:pt x="6073" y="2417"/>
                  </a:lnTo>
                  <a:lnTo>
                    <a:pt x="60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3"/>
            <p:cNvSpPr/>
            <p:nvPr/>
          </p:nvSpPr>
          <p:spPr>
            <a:xfrm flipH="1">
              <a:off x="1330388" y="3683143"/>
              <a:ext cx="62921" cy="66745"/>
            </a:xfrm>
            <a:custGeom>
              <a:rect b="b" l="l" r="r" t="t"/>
              <a:pathLst>
                <a:path extrusionOk="0" h="1870" w="1870">
                  <a:moveTo>
                    <a:pt x="929" y="0"/>
                  </a:moveTo>
                  <a:lnTo>
                    <a:pt x="608" y="608"/>
                  </a:lnTo>
                  <a:lnTo>
                    <a:pt x="1" y="941"/>
                  </a:lnTo>
                  <a:lnTo>
                    <a:pt x="608" y="1262"/>
                  </a:lnTo>
                  <a:lnTo>
                    <a:pt x="929" y="1870"/>
                  </a:lnTo>
                  <a:lnTo>
                    <a:pt x="1263" y="1262"/>
                  </a:lnTo>
                  <a:lnTo>
                    <a:pt x="1870" y="941"/>
                  </a:lnTo>
                  <a:lnTo>
                    <a:pt x="1263" y="608"/>
                  </a:lnTo>
                  <a:lnTo>
                    <a:pt x="929"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flipH="1">
              <a:off x="1216592" y="4025341"/>
              <a:ext cx="437115" cy="76096"/>
            </a:xfrm>
            <a:custGeom>
              <a:rect b="b" l="l" r="r" t="t"/>
              <a:pathLst>
                <a:path extrusionOk="0" h="2132" w="12991">
                  <a:moveTo>
                    <a:pt x="1" y="1"/>
                  </a:moveTo>
                  <a:lnTo>
                    <a:pt x="1" y="2132"/>
                  </a:lnTo>
                  <a:lnTo>
                    <a:pt x="12990" y="2132"/>
                  </a:lnTo>
                  <a:lnTo>
                    <a:pt x="12990"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flipH="1">
              <a:off x="807573" y="4025341"/>
              <a:ext cx="409053" cy="76096"/>
            </a:xfrm>
            <a:custGeom>
              <a:rect b="b" l="l" r="r" t="t"/>
              <a:pathLst>
                <a:path extrusionOk="0" h="2132" w="12157">
                  <a:moveTo>
                    <a:pt x="0" y="1"/>
                  </a:moveTo>
                  <a:lnTo>
                    <a:pt x="0" y="2132"/>
                  </a:lnTo>
                  <a:lnTo>
                    <a:pt x="12157" y="2132"/>
                  </a:lnTo>
                  <a:lnTo>
                    <a:pt x="12157" y="1"/>
                  </a:ln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flipH="1">
              <a:off x="834827" y="4100152"/>
              <a:ext cx="397814" cy="2570"/>
            </a:xfrm>
            <a:custGeom>
              <a:rect b="b" l="l" r="r" t="t"/>
              <a:pathLst>
                <a:path extrusionOk="0" h="72" w="11823">
                  <a:moveTo>
                    <a:pt x="5906" y="0"/>
                  </a:moveTo>
                  <a:lnTo>
                    <a:pt x="2953" y="12"/>
                  </a:lnTo>
                  <a:lnTo>
                    <a:pt x="1476" y="12"/>
                  </a:lnTo>
                  <a:lnTo>
                    <a:pt x="0" y="36"/>
                  </a:lnTo>
                  <a:lnTo>
                    <a:pt x="1476" y="48"/>
                  </a:lnTo>
                  <a:lnTo>
                    <a:pt x="2953" y="60"/>
                  </a:lnTo>
                  <a:lnTo>
                    <a:pt x="5906" y="72"/>
                  </a:lnTo>
                  <a:lnTo>
                    <a:pt x="8870" y="60"/>
                  </a:lnTo>
                  <a:lnTo>
                    <a:pt x="10347" y="48"/>
                  </a:lnTo>
                  <a:lnTo>
                    <a:pt x="11823" y="36"/>
                  </a:lnTo>
                  <a:lnTo>
                    <a:pt x="10347" y="12"/>
                  </a:lnTo>
                  <a:lnTo>
                    <a:pt x="8870" y="12"/>
                  </a:lnTo>
                  <a:lnTo>
                    <a:pt x="5906" y="0"/>
                  </a:lnTo>
                  <a:close/>
                </a:path>
              </a:pathLst>
            </a:custGeom>
            <a:solidFill>
              <a:srgbClr val="D1D2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flipH="1">
              <a:off x="1199364" y="4372557"/>
              <a:ext cx="581732" cy="98618"/>
            </a:xfrm>
            <a:custGeom>
              <a:rect b="b" l="l" r="r" t="t"/>
              <a:pathLst>
                <a:path extrusionOk="0" h="2763" w="17289">
                  <a:moveTo>
                    <a:pt x="0" y="0"/>
                  </a:moveTo>
                  <a:lnTo>
                    <a:pt x="0" y="2762"/>
                  </a:lnTo>
                  <a:lnTo>
                    <a:pt x="17288" y="2762"/>
                  </a:lnTo>
                  <a:lnTo>
                    <a:pt x="17288" y="0"/>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3"/>
          <p:cNvGrpSpPr/>
          <p:nvPr/>
        </p:nvGrpSpPr>
        <p:grpSpPr>
          <a:xfrm>
            <a:off x="432988" y="539991"/>
            <a:ext cx="1348105" cy="2358206"/>
            <a:chOff x="4374643" y="788705"/>
            <a:chExt cx="542475" cy="948900"/>
          </a:xfrm>
        </p:grpSpPr>
        <p:sp>
          <p:nvSpPr>
            <p:cNvPr id="381" name="Google Shape;381;p23"/>
            <p:cNvSpPr/>
            <p:nvPr/>
          </p:nvSpPr>
          <p:spPr>
            <a:xfrm>
              <a:off x="4374643" y="1016455"/>
              <a:ext cx="124625" cy="246700"/>
            </a:xfrm>
            <a:custGeom>
              <a:rect b="b" l="l" r="r" t="t"/>
              <a:pathLst>
                <a:path extrusionOk="0" h="9868" w="4985">
                  <a:moveTo>
                    <a:pt x="1" y="1"/>
                  </a:moveTo>
                  <a:lnTo>
                    <a:pt x="1" y="9868"/>
                  </a:lnTo>
                  <a:lnTo>
                    <a:pt x="4984" y="9868"/>
                  </a:lnTo>
                  <a:lnTo>
                    <a:pt x="4984"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4504018" y="1016455"/>
              <a:ext cx="134400" cy="246700"/>
            </a:xfrm>
            <a:custGeom>
              <a:rect b="b" l="l" r="r" t="t"/>
              <a:pathLst>
                <a:path extrusionOk="0" h="9868" w="5376">
                  <a:moveTo>
                    <a:pt x="1" y="1"/>
                  </a:moveTo>
                  <a:lnTo>
                    <a:pt x="1" y="9868"/>
                  </a:lnTo>
                  <a:lnTo>
                    <a:pt x="5375" y="9868"/>
                  </a:lnTo>
                  <a:lnTo>
                    <a:pt x="5375"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4504018" y="1280405"/>
              <a:ext cx="134400" cy="238375"/>
            </a:xfrm>
            <a:custGeom>
              <a:rect b="b" l="l" r="r" t="t"/>
              <a:pathLst>
                <a:path extrusionOk="0" h="9535" w="5376">
                  <a:moveTo>
                    <a:pt x="1" y="0"/>
                  </a:moveTo>
                  <a:lnTo>
                    <a:pt x="1" y="9535"/>
                  </a:lnTo>
                  <a:lnTo>
                    <a:pt x="5375" y="9535"/>
                  </a:lnTo>
                  <a:lnTo>
                    <a:pt x="5375"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4655643" y="788705"/>
              <a:ext cx="261475" cy="223625"/>
            </a:xfrm>
            <a:custGeom>
              <a:rect b="b" l="l" r="r" t="t"/>
              <a:pathLst>
                <a:path extrusionOk="0" h="8945" w="10459">
                  <a:moveTo>
                    <a:pt x="1" y="1"/>
                  </a:moveTo>
                  <a:lnTo>
                    <a:pt x="1" y="8944"/>
                  </a:lnTo>
                  <a:lnTo>
                    <a:pt x="5658" y="8944"/>
                  </a:lnTo>
                  <a:lnTo>
                    <a:pt x="5658" y="192"/>
                  </a:lnTo>
                  <a:lnTo>
                    <a:pt x="5850" y="192"/>
                  </a:lnTo>
                  <a:lnTo>
                    <a:pt x="5850" y="8944"/>
                  </a:lnTo>
                  <a:lnTo>
                    <a:pt x="10459" y="8944"/>
                  </a:lnTo>
                  <a:lnTo>
                    <a:pt x="10459"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4801868" y="1016455"/>
              <a:ext cx="115250" cy="246700"/>
            </a:xfrm>
            <a:custGeom>
              <a:rect b="b" l="l" r="r" t="t"/>
              <a:pathLst>
                <a:path extrusionOk="0" h="9868" w="4610">
                  <a:moveTo>
                    <a:pt x="1" y="1"/>
                  </a:moveTo>
                  <a:lnTo>
                    <a:pt x="1" y="9868"/>
                  </a:lnTo>
                  <a:lnTo>
                    <a:pt x="4610" y="9868"/>
                  </a:lnTo>
                  <a:lnTo>
                    <a:pt x="4610"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4801868" y="1280405"/>
              <a:ext cx="115250" cy="238375"/>
            </a:xfrm>
            <a:custGeom>
              <a:rect b="b" l="l" r="r" t="t"/>
              <a:pathLst>
                <a:path extrusionOk="0" h="9535" w="4610">
                  <a:moveTo>
                    <a:pt x="1" y="0"/>
                  </a:moveTo>
                  <a:lnTo>
                    <a:pt x="1" y="9535"/>
                  </a:lnTo>
                  <a:lnTo>
                    <a:pt x="4610" y="9535"/>
                  </a:lnTo>
                  <a:lnTo>
                    <a:pt x="4610"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4374643" y="1280405"/>
              <a:ext cx="124625" cy="238375"/>
            </a:xfrm>
            <a:custGeom>
              <a:rect b="b" l="l" r="r" t="t"/>
              <a:pathLst>
                <a:path extrusionOk="0" h="9535" w="4985">
                  <a:moveTo>
                    <a:pt x="1" y="0"/>
                  </a:moveTo>
                  <a:lnTo>
                    <a:pt x="1" y="9535"/>
                  </a:lnTo>
                  <a:lnTo>
                    <a:pt x="4984" y="9535"/>
                  </a:lnTo>
                  <a:lnTo>
                    <a:pt x="4984"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4655643" y="1280405"/>
              <a:ext cx="141475" cy="238375"/>
            </a:xfrm>
            <a:custGeom>
              <a:rect b="b" l="l" r="r" t="t"/>
              <a:pathLst>
                <a:path extrusionOk="0" h="9535" w="5659">
                  <a:moveTo>
                    <a:pt x="1" y="0"/>
                  </a:moveTo>
                  <a:lnTo>
                    <a:pt x="1" y="9535"/>
                  </a:lnTo>
                  <a:lnTo>
                    <a:pt x="5658" y="9535"/>
                  </a:lnTo>
                  <a:lnTo>
                    <a:pt x="5658"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4374643" y="1522930"/>
              <a:ext cx="124625" cy="214675"/>
            </a:xfrm>
            <a:custGeom>
              <a:rect b="b" l="l" r="r" t="t"/>
              <a:pathLst>
                <a:path extrusionOk="0" h="8587" w="4985">
                  <a:moveTo>
                    <a:pt x="1" y="0"/>
                  </a:moveTo>
                  <a:lnTo>
                    <a:pt x="1" y="8586"/>
                  </a:lnTo>
                  <a:lnTo>
                    <a:pt x="4984" y="8586"/>
                  </a:lnTo>
                  <a:lnTo>
                    <a:pt x="4984"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4801868" y="1522930"/>
              <a:ext cx="115250" cy="214675"/>
            </a:xfrm>
            <a:custGeom>
              <a:rect b="b" l="l" r="r" t="t"/>
              <a:pathLst>
                <a:path extrusionOk="0" h="8587" w="4610">
                  <a:moveTo>
                    <a:pt x="1" y="0"/>
                  </a:moveTo>
                  <a:lnTo>
                    <a:pt x="1" y="8586"/>
                  </a:lnTo>
                  <a:lnTo>
                    <a:pt x="4610" y="8586"/>
                  </a:lnTo>
                  <a:lnTo>
                    <a:pt x="4610"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4374643" y="788705"/>
              <a:ext cx="263775" cy="223625"/>
            </a:xfrm>
            <a:custGeom>
              <a:rect b="b" l="l" r="r" t="t"/>
              <a:pathLst>
                <a:path extrusionOk="0" h="8945" w="10551">
                  <a:moveTo>
                    <a:pt x="1" y="1"/>
                  </a:moveTo>
                  <a:lnTo>
                    <a:pt x="1" y="8944"/>
                  </a:lnTo>
                  <a:lnTo>
                    <a:pt x="4984" y="8944"/>
                  </a:lnTo>
                  <a:lnTo>
                    <a:pt x="4984" y="192"/>
                  </a:lnTo>
                  <a:lnTo>
                    <a:pt x="5176" y="192"/>
                  </a:lnTo>
                  <a:lnTo>
                    <a:pt x="5176" y="8944"/>
                  </a:lnTo>
                  <a:lnTo>
                    <a:pt x="10550" y="8944"/>
                  </a:lnTo>
                  <a:lnTo>
                    <a:pt x="10550"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4655643" y="1522930"/>
              <a:ext cx="141475" cy="214675"/>
            </a:xfrm>
            <a:custGeom>
              <a:rect b="b" l="l" r="r" t="t"/>
              <a:pathLst>
                <a:path extrusionOk="0" h="8587" w="5659">
                  <a:moveTo>
                    <a:pt x="1" y="0"/>
                  </a:moveTo>
                  <a:lnTo>
                    <a:pt x="1" y="8586"/>
                  </a:lnTo>
                  <a:lnTo>
                    <a:pt x="5658" y="8586"/>
                  </a:lnTo>
                  <a:lnTo>
                    <a:pt x="5658"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4504018" y="1522930"/>
              <a:ext cx="134400" cy="214675"/>
            </a:xfrm>
            <a:custGeom>
              <a:rect b="b" l="l" r="r" t="t"/>
              <a:pathLst>
                <a:path extrusionOk="0" h="8587" w="5376">
                  <a:moveTo>
                    <a:pt x="1" y="0"/>
                  </a:moveTo>
                  <a:lnTo>
                    <a:pt x="1" y="8586"/>
                  </a:lnTo>
                  <a:lnTo>
                    <a:pt x="5375" y="8586"/>
                  </a:lnTo>
                  <a:lnTo>
                    <a:pt x="5375"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4655643" y="1016455"/>
              <a:ext cx="141475" cy="246700"/>
            </a:xfrm>
            <a:custGeom>
              <a:rect b="b" l="l" r="r" t="t"/>
              <a:pathLst>
                <a:path extrusionOk="0" h="9868" w="5659">
                  <a:moveTo>
                    <a:pt x="1" y="1"/>
                  </a:moveTo>
                  <a:lnTo>
                    <a:pt x="1" y="9868"/>
                  </a:lnTo>
                  <a:lnTo>
                    <a:pt x="5658" y="9868"/>
                  </a:lnTo>
                  <a:lnTo>
                    <a:pt x="5658"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25" name="Shape 2525"/>
        <p:cNvGrpSpPr/>
        <p:nvPr/>
      </p:nvGrpSpPr>
      <p:grpSpPr>
        <a:xfrm>
          <a:off x="0" y="0"/>
          <a:ext cx="0" cy="0"/>
          <a:chOff x="0" y="0"/>
          <a:chExt cx="0" cy="0"/>
        </a:xfrm>
      </p:grpSpPr>
      <p:sp>
        <p:nvSpPr>
          <p:cNvPr id="2526" name="Google Shape;2526;p221"/>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2527" name="Google Shape;2527;p221"/>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2528" name="Google Shape;2528;p221"/>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2529" name="Google Shape;2529;p221"/>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2530" name="Google Shape;2530;p221"/>
          <p:cNvGrpSpPr/>
          <p:nvPr/>
        </p:nvGrpSpPr>
        <p:grpSpPr>
          <a:xfrm>
            <a:off x="76200" y="76200"/>
            <a:ext cx="8991600" cy="4991100"/>
            <a:chOff x="76200" y="76200"/>
            <a:chExt cx="8991600" cy="4991100"/>
          </a:xfrm>
        </p:grpSpPr>
        <p:sp>
          <p:nvSpPr>
            <p:cNvPr id="2531" name="Google Shape;2531;p22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2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2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2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5" name="Google Shape;2535;p22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36" name="Shape 2536"/>
        <p:cNvGrpSpPr/>
        <p:nvPr/>
      </p:nvGrpSpPr>
      <p:grpSpPr>
        <a:xfrm>
          <a:off x="0" y="0"/>
          <a:ext cx="0" cy="0"/>
          <a:chOff x="0" y="0"/>
          <a:chExt cx="0" cy="0"/>
        </a:xfrm>
      </p:grpSpPr>
      <p:grpSp>
        <p:nvGrpSpPr>
          <p:cNvPr id="2537" name="Google Shape;2537;p222"/>
          <p:cNvGrpSpPr/>
          <p:nvPr/>
        </p:nvGrpSpPr>
        <p:grpSpPr>
          <a:xfrm>
            <a:off x="76200" y="76200"/>
            <a:ext cx="8991600" cy="4991100"/>
            <a:chOff x="76200" y="76200"/>
            <a:chExt cx="8991600" cy="4991100"/>
          </a:xfrm>
        </p:grpSpPr>
        <p:sp>
          <p:nvSpPr>
            <p:cNvPr id="2538" name="Google Shape;2538;p22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2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2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2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2" name="Google Shape;2542;p22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543" name="Shape 2543"/>
        <p:cNvGrpSpPr/>
        <p:nvPr/>
      </p:nvGrpSpPr>
      <p:grpSpPr>
        <a:xfrm>
          <a:off x="0" y="0"/>
          <a:ext cx="0" cy="0"/>
          <a:chOff x="0" y="0"/>
          <a:chExt cx="0" cy="0"/>
        </a:xfrm>
      </p:grpSpPr>
      <p:grpSp>
        <p:nvGrpSpPr>
          <p:cNvPr id="2544" name="Google Shape;2544;p223"/>
          <p:cNvGrpSpPr/>
          <p:nvPr/>
        </p:nvGrpSpPr>
        <p:grpSpPr>
          <a:xfrm>
            <a:off x="76200" y="76200"/>
            <a:ext cx="8991600" cy="4991100"/>
            <a:chOff x="76200" y="76200"/>
            <a:chExt cx="8991600" cy="4991100"/>
          </a:xfrm>
        </p:grpSpPr>
        <p:sp>
          <p:nvSpPr>
            <p:cNvPr id="2545" name="Google Shape;2545;p22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2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2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2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9" name="Google Shape;2549;p223"/>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2550" name="Google Shape;2550;p223"/>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551" name="Shape 2551"/>
        <p:cNvGrpSpPr/>
        <p:nvPr/>
      </p:nvGrpSpPr>
      <p:grpSpPr>
        <a:xfrm>
          <a:off x="0" y="0"/>
          <a:ext cx="0" cy="0"/>
          <a:chOff x="0" y="0"/>
          <a:chExt cx="0" cy="0"/>
        </a:xfrm>
      </p:grpSpPr>
      <p:sp>
        <p:nvSpPr>
          <p:cNvPr id="2552" name="Google Shape;2552;p224"/>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2553" name="Google Shape;2553;p224"/>
          <p:cNvGrpSpPr/>
          <p:nvPr/>
        </p:nvGrpSpPr>
        <p:grpSpPr>
          <a:xfrm>
            <a:off x="76200" y="76200"/>
            <a:ext cx="8991600" cy="4991100"/>
            <a:chOff x="76200" y="76200"/>
            <a:chExt cx="8991600" cy="4991100"/>
          </a:xfrm>
        </p:grpSpPr>
        <p:sp>
          <p:nvSpPr>
            <p:cNvPr id="2554" name="Google Shape;2554;p224"/>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24"/>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24"/>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24"/>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58" name="Shape 2558"/>
        <p:cNvGrpSpPr/>
        <p:nvPr/>
      </p:nvGrpSpPr>
      <p:grpSpPr>
        <a:xfrm>
          <a:off x="0" y="0"/>
          <a:ext cx="0" cy="0"/>
          <a:chOff x="0" y="0"/>
          <a:chExt cx="0" cy="0"/>
        </a:xfrm>
      </p:grpSpPr>
      <p:grpSp>
        <p:nvGrpSpPr>
          <p:cNvPr id="2559" name="Google Shape;2559;p225"/>
          <p:cNvGrpSpPr/>
          <p:nvPr/>
        </p:nvGrpSpPr>
        <p:grpSpPr>
          <a:xfrm>
            <a:off x="76200" y="76200"/>
            <a:ext cx="8991600" cy="4991100"/>
            <a:chOff x="76200" y="76200"/>
            <a:chExt cx="8991600" cy="4991100"/>
          </a:xfrm>
        </p:grpSpPr>
        <p:sp>
          <p:nvSpPr>
            <p:cNvPr id="2560" name="Google Shape;2560;p22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2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2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2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4" name="Google Shape;2564;p225"/>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65" name="Google Shape;2565;p225"/>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66" name="Google Shape;2566;p225"/>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67" name="Shape 2567"/>
        <p:cNvGrpSpPr/>
        <p:nvPr/>
      </p:nvGrpSpPr>
      <p:grpSpPr>
        <a:xfrm>
          <a:off x="0" y="0"/>
          <a:ext cx="0" cy="0"/>
          <a:chOff x="0" y="0"/>
          <a:chExt cx="0" cy="0"/>
        </a:xfrm>
      </p:grpSpPr>
      <p:grpSp>
        <p:nvGrpSpPr>
          <p:cNvPr id="2568" name="Google Shape;2568;p226"/>
          <p:cNvGrpSpPr/>
          <p:nvPr/>
        </p:nvGrpSpPr>
        <p:grpSpPr>
          <a:xfrm>
            <a:off x="76200" y="76200"/>
            <a:ext cx="8991600" cy="4991100"/>
            <a:chOff x="76200" y="76200"/>
            <a:chExt cx="8991600" cy="4991100"/>
          </a:xfrm>
        </p:grpSpPr>
        <p:sp>
          <p:nvSpPr>
            <p:cNvPr id="2569" name="Google Shape;2569;p22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2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2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2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22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74" name="Shape 2574"/>
        <p:cNvGrpSpPr/>
        <p:nvPr/>
      </p:nvGrpSpPr>
      <p:grpSpPr>
        <a:xfrm>
          <a:off x="0" y="0"/>
          <a:ext cx="0" cy="0"/>
          <a:chOff x="0" y="0"/>
          <a:chExt cx="0" cy="0"/>
        </a:xfrm>
      </p:grpSpPr>
      <p:grpSp>
        <p:nvGrpSpPr>
          <p:cNvPr id="2575" name="Google Shape;2575;p227"/>
          <p:cNvGrpSpPr/>
          <p:nvPr/>
        </p:nvGrpSpPr>
        <p:grpSpPr>
          <a:xfrm>
            <a:off x="76200" y="76200"/>
            <a:ext cx="8991600" cy="4991100"/>
            <a:chOff x="76200" y="76200"/>
            <a:chExt cx="8991600" cy="4991100"/>
          </a:xfrm>
        </p:grpSpPr>
        <p:sp>
          <p:nvSpPr>
            <p:cNvPr id="2576" name="Google Shape;2576;p22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2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2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2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0" name="Google Shape;2580;p227"/>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81" name="Google Shape;2581;p227"/>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82" name="Shape 2582"/>
        <p:cNvGrpSpPr/>
        <p:nvPr/>
      </p:nvGrpSpPr>
      <p:grpSpPr>
        <a:xfrm>
          <a:off x="0" y="0"/>
          <a:ext cx="0" cy="0"/>
          <a:chOff x="0" y="0"/>
          <a:chExt cx="0" cy="0"/>
        </a:xfrm>
      </p:grpSpPr>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2583" name="Shape 2583"/>
        <p:cNvGrpSpPr/>
        <p:nvPr/>
      </p:nvGrpSpPr>
      <p:grpSpPr>
        <a:xfrm>
          <a:off x="0" y="0"/>
          <a:ext cx="0" cy="0"/>
          <a:chOff x="0" y="0"/>
          <a:chExt cx="0" cy="0"/>
        </a:xfrm>
      </p:grpSpPr>
      <p:sp>
        <p:nvSpPr>
          <p:cNvPr id="2584" name="Google Shape;2584;p229"/>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2585" name="Google Shape;2585;p229"/>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2586" name="Google Shape;2586;p229"/>
          <p:cNvGrpSpPr/>
          <p:nvPr/>
        </p:nvGrpSpPr>
        <p:grpSpPr>
          <a:xfrm>
            <a:off x="76200" y="76200"/>
            <a:ext cx="8991600" cy="4991100"/>
            <a:chOff x="76200" y="76200"/>
            <a:chExt cx="8991600" cy="4991100"/>
          </a:xfrm>
        </p:grpSpPr>
        <p:sp>
          <p:nvSpPr>
            <p:cNvPr id="2587" name="Google Shape;2587;p22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88" name="Google Shape;2588;p22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89" name="Google Shape;2589;p22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90" name="Google Shape;2590;p22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2591" name="Shape 2591"/>
        <p:cNvGrpSpPr/>
        <p:nvPr/>
      </p:nvGrpSpPr>
      <p:grpSpPr>
        <a:xfrm>
          <a:off x="0" y="0"/>
          <a:ext cx="0" cy="0"/>
          <a:chOff x="0" y="0"/>
          <a:chExt cx="0" cy="0"/>
        </a:xfrm>
      </p:grpSpPr>
      <p:sp>
        <p:nvSpPr>
          <p:cNvPr id="2592" name="Google Shape;2592;p230"/>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593" name="Google Shape;2593;p230"/>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594" name="Google Shape;2594;p230"/>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595" name="Google Shape;2595;p230"/>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596" name="Google Shape;2596;p230"/>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597" name="Google Shape;2597;p230"/>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598" name="Google Shape;2598;p230"/>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599" name="Google Shape;2599;p230"/>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600" name="Google Shape;2600;p230"/>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01" name="Google Shape;2601;p230"/>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602" name="Google Shape;2602;p230"/>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03" name="Google Shape;2603;p230"/>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2604" name="Google Shape;2604;p230"/>
          <p:cNvGrpSpPr/>
          <p:nvPr/>
        </p:nvGrpSpPr>
        <p:grpSpPr>
          <a:xfrm>
            <a:off x="76200" y="76200"/>
            <a:ext cx="8991600" cy="4991100"/>
            <a:chOff x="76200" y="76200"/>
            <a:chExt cx="8991600" cy="4991100"/>
          </a:xfrm>
        </p:grpSpPr>
        <p:sp>
          <p:nvSpPr>
            <p:cNvPr id="2605" name="Google Shape;2605;p23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3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3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3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5" name="Shape 395"/>
        <p:cNvGrpSpPr/>
        <p:nvPr/>
      </p:nvGrpSpPr>
      <p:grpSpPr>
        <a:xfrm>
          <a:off x="0" y="0"/>
          <a:ext cx="0" cy="0"/>
          <a:chOff x="0" y="0"/>
          <a:chExt cx="0" cy="0"/>
        </a:xfrm>
      </p:grpSpPr>
      <p:sp>
        <p:nvSpPr>
          <p:cNvPr id="396" name="Google Shape;39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2609" name="Shape 2609"/>
        <p:cNvGrpSpPr/>
        <p:nvPr/>
      </p:nvGrpSpPr>
      <p:grpSpPr>
        <a:xfrm>
          <a:off x="0" y="0"/>
          <a:ext cx="0" cy="0"/>
          <a:chOff x="0" y="0"/>
          <a:chExt cx="0" cy="0"/>
        </a:xfrm>
      </p:grpSpPr>
      <p:sp>
        <p:nvSpPr>
          <p:cNvPr id="2610" name="Google Shape;2610;p231"/>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611" name="Google Shape;2611;p231"/>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612" name="Google Shape;2612;p231"/>
          <p:cNvGrpSpPr/>
          <p:nvPr/>
        </p:nvGrpSpPr>
        <p:grpSpPr>
          <a:xfrm>
            <a:off x="76200" y="76200"/>
            <a:ext cx="8991600" cy="4991100"/>
            <a:chOff x="76200" y="76200"/>
            <a:chExt cx="8991600" cy="4991100"/>
          </a:xfrm>
        </p:grpSpPr>
        <p:sp>
          <p:nvSpPr>
            <p:cNvPr id="2613" name="Google Shape;2613;p23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3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3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3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7" name="Google Shape;2617;p231"/>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2618" name="Shape 2618"/>
        <p:cNvGrpSpPr/>
        <p:nvPr/>
      </p:nvGrpSpPr>
      <p:grpSpPr>
        <a:xfrm>
          <a:off x="0" y="0"/>
          <a:ext cx="0" cy="0"/>
          <a:chOff x="0" y="0"/>
          <a:chExt cx="0" cy="0"/>
        </a:xfrm>
      </p:grpSpPr>
      <p:sp>
        <p:nvSpPr>
          <p:cNvPr id="2619" name="Google Shape;2619;p232"/>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620" name="Google Shape;2620;p232"/>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621" name="Google Shape;2621;p232"/>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622" name="Google Shape;2622;p232"/>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623" name="Google Shape;2623;p232"/>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624" name="Google Shape;2624;p232"/>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2625" name="Google Shape;2625;p232"/>
          <p:cNvGrpSpPr/>
          <p:nvPr/>
        </p:nvGrpSpPr>
        <p:grpSpPr>
          <a:xfrm>
            <a:off x="76200" y="76200"/>
            <a:ext cx="8991600" cy="4991100"/>
            <a:chOff x="76200" y="76200"/>
            <a:chExt cx="8991600" cy="4991100"/>
          </a:xfrm>
        </p:grpSpPr>
        <p:sp>
          <p:nvSpPr>
            <p:cNvPr id="2626" name="Google Shape;2626;p23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27" name="Google Shape;2627;p23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28" name="Google Shape;2628;p23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29" name="Google Shape;2629;p23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630" name="Google Shape;2630;p232"/>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2631" name="Shape 2631"/>
        <p:cNvGrpSpPr/>
        <p:nvPr/>
      </p:nvGrpSpPr>
      <p:grpSpPr>
        <a:xfrm>
          <a:off x="0" y="0"/>
          <a:ext cx="0" cy="0"/>
          <a:chOff x="0" y="0"/>
          <a:chExt cx="0" cy="0"/>
        </a:xfrm>
      </p:grpSpPr>
      <p:sp>
        <p:nvSpPr>
          <p:cNvPr id="2632" name="Google Shape;2632;p233"/>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2633" name="Google Shape;2633;p233"/>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2634" name="Google Shape;2634;p233"/>
          <p:cNvGrpSpPr/>
          <p:nvPr/>
        </p:nvGrpSpPr>
        <p:grpSpPr>
          <a:xfrm>
            <a:off x="76200" y="76200"/>
            <a:ext cx="8991600" cy="4991100"/>
            <a:chOff x="76200" y="76200"/>
            <a:chExt cx="8991600" cy="4991100"/>
          </a:xfrm>
        </p:grpSpPr>
        <p:sp>
          <p:nvSpPr>
            <p:cNvPr id="2635" name="Google Shape;2635;p23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36" name="Google Shape;2636;p23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37" name="Google Shape;2637;p23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38" name="Google Shape;2638;p23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2639" name="Shape 2639"/>
        <p:cNvGrpSpPr/>
        <p:nvPr/>
      </p:nvGrpSpPr>
      <p:grpSpPr>
        <a:xfrm>
          <a:off x="0" y="0"/>
          <a:ext cx="0" cy="0"/>
          <a:chOff x="0" y="0"/>
          <a:chExt cx="0" cy="0"/>
        </a:xfrm>
      </p:grpSpPr>
      <p:sp>
        <p:nvSpPr>
          <p:cNvPr id="2640" name="Google Shape;2640;p234"/>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2641" name="Google Shape;2641;p234"/>
          <p:cNvGrpSpPr/>
          <p:nvPr/>
        </p:nvGrpSpPr>
        <p:grpSpPr>
          <a:xfrm>
            <a:off x="76200" y="76200"/>
            <a:ext cx="8991600" cy="4991100"/>
            <a:chOff x="76200" y="76200"/>
            <a:chExt cx="8991600" cy="4991100"/>
          </a:xfrm>
        </p:grpSpPr>
        <p:sp>
          <p:nvSpPr>
            <p:cNvPr id="2642" name="Google Shape;2642;p23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3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3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3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2646" name="Shape 2646"/>
        <p:cNvGrpSpPr/>
        <p:nvPr/>
      </p:nvGrpSpPr>
      <p:grpSpPr>
        <a:xfrm>
          <a:off x="0" y="0"/>
          <a:ext cx="0" cy="0"/>
          <a:chOff x="0" y="0"/>
          <a:chExt cx="0" cy="0"/>
        </a:xfrm>
      </p:grpSpPr>
      <p:sp>
        <p:nvSpPr>
          <p:cNvPr id="2647" name="Google Shape;2647;p235"/>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648" name="Google Shape;2648;p235"/>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649" name="Google Shape;2649;p235"/>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650" name="Google Shape;2650;p235"/>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651" name="Google Shape;2651;p235"/>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652" name="Google Shape;2652;p235"/>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653" name="Google Shape;2653;p235"/>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654" name="Google Shape;2654;p235"/>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655" name="Google Shape;2655;p235"/>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656" name="Google Shape;2656;p235"/>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657" name="Google Shape;2657;p235"/>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2658" name="Google Shape;2658;p235"/>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2659" name="Google Shape;2659;p235"/>
          <p:cNvGrpSpPr/>
          <p:nvPr/>
        </p:nvGrpSpPr>
        <p:grpSpPr>
          <a:xfrm>
            <a:off x="76200" y="76200"/>
            <a:ext cx="8991600" cy="4991100"/>
            <a:chOff x="76200" y="76200"/>
            <a:chExt cx="8991600" cy="4991100"/>
          </a:xfrm>
        </p:grpSpPr>
        <p:sp>
          <p:nvSpPr>
            <p:cNvPr id="2660" name="Google Shape;2660;p23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61" name="Google Shape;2661;p23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62" name="Google Shape;2662;p23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63" name="Google Shape;2663;p23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664" name="Google Shape;2664;p23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2665" name="Shape 2665"/>
        <p:cNvGrpSpPr/>
        <p:nvPr/>
      </p:nvGrpSpPr>
      <p:grpSpPr>
        <a:xfrm>
          <a:off x="0" y="0"/>
          <a:ext cx="0" cy="0"/>
          <a:chOff x="0" y="0"/>
          <a:chExt cx="0" cy="0"/>
        </a:xfrm>
      </p:grpSpPr>
      <p:sp>
        <p:nvSpPr>
          <p:cNvPr id="2666" name="Google Shape;2666;p236"/>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667" name="Google Shape;2667;p236"/>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668" name="Google Shape;2668;p236"/>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669" name="Google Shape;2669;p236"/>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670" name="Google Shape;2670;p236"/>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671" name="Google Shape;2671;p236"/>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672" name="Google Shape;2672;p236"/>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2673" name="Google Shape;2673;p236"/>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2674" name="Google Shape;2674;p236"/>
          <p:cNvGrpSpPr/>
          <p:nvPr/>
        </p:nvGrpSpPr>
        <p:grpSpPr>
          <a:xfrm>
            <a:off x="76200" y="76200"/>
            <a:ext cx="8991600" cy="4991100"/>
            <a:chOff x="76200" y="76200"/>
            <a:chExt cx="8991600" cy="4991100"/>
          </a:xfrm>
        </p:grpSpPr>
        <p:sp>
          <p:nvSpPr>
            <p:cNvPr id="2675" name="Google Shape;2675;p23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3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3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3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9" name="Google Shape;2679;p23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2680" name="Shape 2680"/>
        <p:cNvGrpSpPr/>
        <p:nvPr/>
      </p:nvGrpSpPr>
      <p:grpSpPr>
        <a:xfrm>
          <a:off x="0" y="0"/>
          <a:ext cx="0" cy="0"/>
          <a:chOff x="0" y="0"/>
          <a:chExt cx="0" cy="0"/>
        </a:xfrm>
      </p:grpSpPr>
      <p:sp>
        <p:nvSpPr>
          <p:cNvPr id="2681" name="Google Shape;2681;p237"/>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82" name="Google Shape;2682;p237"/>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83" name="Google Shape;2683;p237"/>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684" name="Google Shape;2684;p237"/>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2685" name="Google Shape;2685;p237"/>
          <p:cNvGrpSpPr/>
          <p:nvPr/>
        </p:nvGrpSpPr>
        <p:grpSpPr>
          <a:xfrm>
            <a:off x="76200" y="76200"/>
            <a:ext cx="8991600" cy="4991100"/>
            <a:chOff x="76200" y="76200"/>
            <a:chExt cx="8991600" cy="4991100"/>
          </a:xfrm>
        </p:grpSpPr>
        <p:sp>
          <p:nvSpPr>
            <p:cNvPr id="2686" name="Google Shape;2686;p23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87" name="Google Shape;2687;p23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88" name="Google Shape;2688;p23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89" name="Google Shape;2689;p23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690" name="Google Shape;2690;p237"/>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2691" name="Google Shape;2691;p237"/>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92" name="Google Shape;2692;p237"/>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93" name="Google Shape;2693;p237"/>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694" name="Google Shape;2694;p237"/>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2695" name="Shape 2695"/>
        <p:cNvGrpSpPr/>
        <p:nvPr/>
      </p:nvGrpSpPr>
      <p:grpSpPr>
        <a:xfrm>
          <a:off x="0" y="0"/>
          <a:ext cx="0" cy="0"/>
          <a:chOff x="0" y="0"/>
          <a:chExt cx="0" cy="0"/>
        </a:xfrm>
      </p:grpSpPr>
      <p:sp>
        <p:nvSpPr>
          <p:cNvPr id="2696" name="Google Shape;2696;p238"/>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697" name="Google Shape;2697;p238"/>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2698" name="Google Shape;2698;p238"/>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2699" name="Google Shape;2699;p238"/>
          <p:cNvGrpSpPr/>
          <p:nvPr/>
        </p:nvGrpSpPr>
        <p:grpSpPr>
          <a:xfrm>
            <a:off x="76200" y="76200"/>
            <a:ext cx="8991600" cy="4991100"/>
            <a:chOff x="76200" y="76200"/>
            <a:chExt cx="8991600" cy="4991100"/>
          </a:xfrm>
        </p:grpSpPr>
        <p:sp>
          <p:nvSpPr>
            <p:cNvPr id="2700" name="Google Shape;2700;p23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3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3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3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
    <p:spTree>
      <p:nvGrpSpPr>
        <p:cNvPr id="397" name="Shape 397"/>
        <p:cNvGrpSpPr/>
        <p:nvPr/>
      </p:nvGrpSpPr>
      <p:grpSpPr>
        <a:xfrm>
          <a:off x="0" y="0"/>
          <a:ext cx="0" cy="0"/>
          <a:chOff x="0" y="0"/>
          <a:chExt cx="0" cy="0"/>
        </a:xfrm>
      </p:grpSpPr>
      <p:sp>
        <p:nvSpPr>
          <p:cNvPr id="398" name="Google Shape;398;p25"/>
          <p:cNvSpPr txBox="1"/>
          <p:nvPr>
            <p:ph type="ctrTitle"/>
          </p:nvPr>
        </p:nvSpPr>
        <p:spPr>
          <a:xfrm>
            <a:off x="641675" y="449600"/>
            <a:ext cx="4162500" cy="184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8000"/>
              <a:buFont typeface="Alfa Slab One"/>
              <a:buNone/>
              <a:defRPr sz="7000">
                <a:latin typeface="Alfa Slab One"/>
                <a:ea typeface="Alfa Slab One"/>
                <a:cs typeface="Alfa Slab One"/>
                <a:sym typeface="Alfa Slab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9" name="Google Shape;399;p25"/>
          <p:cNvSpPr txBox="1"/>
          <p:nvPr>
            <p:ph idx="1" type="subTitle"/>
          </p:nvPr>
        </p:nvSpPr>
        <p:spPr>
          <a:xfrm>
            <a:off x="641675" y="2201775"/>
            <a:ext cx="3125700" cy="13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7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0" name="Google Shape;400;p25"/>
          <p:cNvSpPr/>
          <p:nvPr/>
        </p:nvSpPr>
        <p:spPr>
          <a:xfrm>
            <a:off x="4639863" y="475263"/>
            <a:ext cx="395625" cy="395850"/>
          </a:xfrm>
          <a:custGeom>
            <a:rect b="b" l="l" r="r" t="t"/>
            <a:pathLst>
              <a:path extrusionOk="0" h="15834" w="15825">
                <a:moveTo>
                  <a:pt x="2605" y="3952"/>
                </a:moveTo>
                <a:cubicBezTo>
                  <a:pt x="2963" y="3470"/>
                  <a:pt x="3379" y="3054"/>
                  <a:pt x="3836" y="2696"/>
                </a:cubicBezTo>
                <a:lnTo>
                  <a:pt x="3537" y="1099"/>
                </a:lnTo>
                <a:lnTo>
                  <a:pt x="6016" y="42"/>
                </a:lnTo>
                <a:lnTo>
                  <a:pt x="6965" y="1357"/>
                </a:lnTo>
                <a:cubicBezTo>
                  <a:pt x="7539" y="1274"/>
                  <a:pt x="8129" y="1265"/>
                  <a:pt x="8720" y="1340"/>
                </a:cubicBezTo>
                <a:lnTo>
                  <a:pt x="9643" y="1"/>
                </a:lnTo>
                <a:lnTo>
                  <a:pt x="12139" y="1007"/>
                </a:lnTo>
                <a:lnTo>
                  <a:pt x="11881" y="2613"/>
                </a:lnTo>
                <a:cubicBezTo>
                  <a:pt x="12356" y="2962"/>
                  <a:pt x="12780" y="3378"/>
                  <a:pt x="13138" y="3836"/>
                </a:cubicBezTo>
                <a:lnTo>
                  <a:pt x="14735" y="3545"/>
                </a:lnTo>
                <a:lnTo>
                  <a:pt x="15792" y="6016"/>
                </a:lnTo>
                <a:lnTo>
                  <a:pt x="14469" y="6973"/>
                </a:lnTo>
                <a:cubicBezTo>
                  <a:pt x="14552" y="7547"/>
                  <a:pt x="14560" y="8137"/>
                  <a:pt x="14494" y="8728"/>
                </a:cubicBezTo>
                <a:lnTo>
                  <a:pt x="15825" y="9651"/>
                </a:lnTo>
                <a:lnTo>
                  <a:pt x="14827" y="12147"/>
                </a:lnTo>
                <a:lnTo>
                  <a:pt x="13221" y="11889"/>
                </a:lnTo>
                <a:cubicBezTo>
                  <a:pt x="12863" y="12364"/>
                  <a:pt x="12447" y="12780"/>
                  <a:pt x="11990" y="13137"/>
                </a:cubicBezTo>
                <a:lnTo>
                  <a:pt x="12289" y="14743"/>
                </a:lnTo>
                <a:lnTo>
                  <a:pt x="9810" y="15791"/>
                </a:lnTo>
                <a:lnTo>
                  <a:pt x="8861" y="14477"/>
                </a:lnTo>
                <a:cubicBezTo>
                  <a:pt x="8287" y="14560"/>
                  <a:pt x="7697" y="14568"/>
                  <a:pt x="7106" y="14494"/>
                </a:cubicBezTo>
                <a:lnTo>
                  <a:pt x="6182" y="15833"/>
                </a:lnTo>
                <a:lnTo>
                  <a:pt x="3687" y="14826"/>
                </a:lnTo>
                <a:lnTo>
                  <a:pt x="3944" y="13229"/>
                </a:lnTo>
                <a:cubicBezTo>
                  <a:pt x="3470" y="12871"/>
                  <a:pt x="3046" y="12455"/>
                  <a:pt x="2688" y="11998"/>
                </a:cubicBezTo>
                <a:lnTo>
                  <a:pt x="1091" y="12289"/>
                </a:lnTo>
                <a:lnTo>
                  <a:pt x="34" y="9818"/>
                </a:lnTo>
                <a:lnTo>
                  <a:pt x="1357" y="8861"/>
                </a:lnTo>
                <a:cubicBezTo>
                  <a:pt x="1274" y="8287"/>
                  <a:pt x="1265" y="7696"/>
                  <a:pt x="1332" y="7114"/>
                </a:cubicBezTo>
                <a:lnTo>
                  <a:pt x="1" y="6182"/>
                </a:lnTo>
                <a:lnTo>
                  <a:pt x="999" y="3686"/>
                </a:lnTo>
                <a:close/>
                <a:moveTo>
                  <a:pt x="5284" y="6731"/>
                </a:moveTo>
                <a:cubicBezTo>
                  <a:pt x="4685" y="8204"/>
                  <a:pt x="5400" y="9884"/>
                  <a:pt x="6881" y="10483"/>
                </a:cubicBezTo>
                <a:cubicBezTo>
                  <a:pt x="8362" y="11074"/>
                  <a:pt x="10043" y="10359"/>
                  <a:pt x="10634" y="8878"/>
                </a:cubicBezTo>
                <a:cubicBezTo>
                  <a:pt x="11233" y="7405"/>
                  <a:pt x="10517" y="5725"/>
                  <a:pt x="9036" y="5126"/>
                </a:cubicBezTo>
                <a:cubicBezTo>
                  <a:pt x="7555" y="4535"/>
                  <a:pt x="5875" y="5250"/>
                  <a:pt x="5284" y="673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5343754" y="1136259"/>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922922" y="540004"/>
            <a:ext cx="251095" cy="266379"/>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3819713" y="3849134"/>
            <a:ext cx="220761" cy="255630"/>
          </a:xfrm>
          <a:custGeom>
            <a:rect b="b" l="l" r="r" t="t"/>
            <a:pathLst>
              <a:path extrusionOk="0" h="7162" w="6561">
                <a:moveTo>
                  <a:pt x="3510" y="1734"/>
                </a:moveTo>
                <a:cubicBezTo>
                  <a:pt x="3963" y="1734"/>
                  <a:pt x="4406" y="1966"/>
                  <a:pt x="4656" y="2387"/>
                </a:cubicBezTo>
                <a:cubicBezTo>
                  <a:pt x="5048" y="3018"/>
                  <a:pt x="4846" y="3839"/>
                  <a:pt x="4215" y="4232"/>
                </a:cubicBezTo>
                <a:lnTo>
                  <a:pt x="4203" y="4232"/>
                </a:lnTo>
                <a:cubicBezTo>
                  <a:pt x="3987" y="4362"/>
                  <a:pt x="3749" y="4425"/>
                  <a:pt x="3513" y="4425"/>
                </a:cubicBezTo>
                <a:cubicBezTo>
                  <a:pt x="3060" y="4425"/>
                  <a:pt x="2616" y="4195"/>
                  <a:pt x="2358" y="3780"/>
                </a:cubicBezTo>
                <a:cubicBezTo>
                  <a:pt x="1977" y="3149"/>
                  <a:pt x="2179" y="2315"/>
                  <a:pt x="2810" y="1934"/>
                </a:cubicBezTo>
                <a:cubicBezTo>
                  <a:pt x="3028" y="1798"/>
                  <a:pt x="3270" y="1734"/>
                  <a:pt x="3510" y="1734"/>
                </a:cubicBezTo>
                <a:close/>
                <a:moveTo>
                  <a:pt x="3494" y="0"/>
                </a:moveTo>
                <a:cubicBezTo>
                  <a:pt x="2960" y="0"/>
                  <a:pt x="2420" y="140"/>
                  <a:pt x="1929" y="434"/>
                </a:cubicBezTo>
                <a:cubicBezTo>
                  <a:pt x="476" y="1303"/>
                  <a:pt x="0" y="3172"/>
                  <a:pt x="869" y="4625"/>
                </a:cubicBezTo>
                <a:cubicBezTo>
                  <a:pt x="1155" y="5113"/>
                  <a:pt x="1572" y="5518"/>
                  <a:pt x="2084" y="5780"/>
                </a:cubicBezTo>
                <a:cubicBezTo>
                  <a:pt x="2286" y="5899"/>
                  <a:pt x="2489" y="5935"/>
                  <a:pt x="2715" y="6042"/>
                </a:cubicBezTo>
                <a:lnTo>
                  <a:pt x="5453" y="7125"/>
                </a:lnTo>
                <a:cubicBezTo>
                  <a:pt x="5518" y="7150"/>
                  <a:pt x="5584" y="7161"/>
                  <a:pt x="5650" y="7161"/>
                </a:cubicBezTo>
                <a:cubicBezTo>
                  <a:pt x="5874" y="7161"/>
                  <a:pt x="6085" y="7028"/>
                  <a:pt x="6168" y="6816"/>
                </a:cubicBezTo>
                <a:cubicBezTo>
                  <a:pt x="6180" y="6768"/>
                  <a:pt x="6191" y="6721"/>
                  <a:pt x="6203" y="6661"/>
                </a:cubicBezTo>
                <a:lnTo>
                  <a:pt x="6489" y="3780"/>
                </a:lnTo>
                <a:cubicBezTo>
                  <a:pt x="6537" y="3542"/>
                  <a:pt x="6549" y="3292"/>
                  <a:pt x="6561" y="3053"/>
                </a:cubicBezTo>
                <a:cubicBezTo>
                  <a:pt x="6561" y="2506"/>
                  <a:pt x="6418" y="1970"/>
                  <a:pt x="6132" y="1506"/>
                </a:cubicBezTo>
                <a:cubicBezTo>
                  <a:pt x="5557" y="536"/>
                  <a:pt x="4538" y="0"/>
                  <a:pt x="3494"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405" name="Shape 405"/>
        <p:cNvGrpSpPr/>
        <p:nvPr/>
      </p:nvGrpSpPr>
      <p:grpSpPr>
        <a:xfrm>
          <a:off x="0" y="0"/>
          <a:ext cx="0" cy="0"/>
          <a:chOff x="0" y="0"/>
          <a:chExt cx="0" cy="0"/>
        </a:xfrm>
      </p:grpSpPr>
      <p:sp>
        <p:nvSpPr>
          <p:cNvPr id="406" name="Google Shape;406;p26"/>
          <p:cNvSpPr txBox="1"/>
          <p:nvPr>
            <p:ph type="title"/>
          </p:nvPr>
        </p:nvSpPr>
        <p:spPr>
          <a:xfrm>
            <a:off x="1932600" y="1801200"/>
            <a:ext cx="5278800" cy="167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900"/>
              <a:buFont typeface="Comfortaa"/>
              <a:buNone/>
              <a:defRPr b="1" sz="1900">
                <a:latin typeface="Comfortaa"/>
                <a:ea typeface="Comfortaa"/>
                <a:cs typeface="Comfortaa"/>
                <a:sym typeface="Comfortaa"/>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p:txBody>
      </p:sp>
      <p:grpSp>
        <p:nvGrpSpPr>
          <p:cNvPr id="407" name="Google Shape;407;p26"/>
          <p:cNvGrpSpPr/>
          <p:nvPr/>
        </p:nvGrpSpPr>
        <p:grpSpPr>
          <a:xfrm>
            <a:off x="358104" y="325701"/>
            <a:ext cx="1650697" cy="2887503"/>
            <a:chOff x="4419400" y="841100"/>
            <a:chExt cx="542475" cy="948900"/>
          </a:xfrm>
        </p:grpSpPr>
        <p:sp>
          <p:nvSpPr>
            <p:cNvPr id="408" name="Google Shape;408;p26"/>
            <p:cNvSpPr/>
            <p:nvPr/>
          </p:nvSpPr>
          <p:spPr>
            <a:xfrm>
              <a:off x="4419400" y="1068850"/>
              <a:ext cx="124625" cy="246700"/>
            </a:xfrm>
            <a:custGeom>
              <a:rect b="b" l="l" r="r" t="t"/>
              <a:pathLst>
                <a:path extrusionOk="0" h="9868" w="4985">
                  <a:moveTo>
                    <a:pt x="1" y="1"/>
                  </a:moveTo>
                  <a:lnTo>
                    <a:pt x="1" y="9868"/>
                  </a:lnTo>
                  <a:lnTo>
                    <a:pt x="4984" y="9868"/>
                  </a:lnTo>
                  <a:lnTo>
                    <a:pt x="4984"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4548775" y="1068850"/>
              <a:ext cx="134400" cy="246700"/>
            </a:xfrm>
            <a:custGeom>
              <a:rect b="b" l="l" r="r" t="t"/>
              <a:pathLst>
                <a:path extrusionOk="0" h="9868" w="5376">
                  <a:moveTo>
                    <a:pt x="1" y="1"/>
                  </a:moveTo>
                  <a:lnTo>
                    <a:pt x="1" y="9868"/>
                  </a:lnTo>
                  <a:lnTo>
                    <a:pt x="5375" y="9868"/>
                  </a:lnTo>
                  <a:lnTo>
                    <a:pt x="5375"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4548775" y="1332800"/>
              <a:ext cx="134400" cy="238375"/>
            </a:xfrm>
            <a:custGeom>
              <a:rect b="b" l="l" r="r" t="t"/>
              <a:pathLst>
                <a:path extrusionOk="0" h="9535" w="5376">
                  <a:moveTo>
                    <a:pt x="1" y="0"/>
                  </a:moveTo>
                  <a:lnTo>
                    <a:pt x="1" y="9535"/>
                  </a:lnTo>
                  <a:lnTo>
                    <a:pt x="5375" y="9535"/>
                  </a:lnTo>
                  <a:lnTo>
                    <a:pt x="5375"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4700400" y="841100"/>
              <a:ext cx="261475" cy="223625"/>
            </a:xfrm>
            <a:custGeom>
              <a:rect b="b" l="l" r="r" t="t"/>
              <a:pathLst>
                <a:path extrusionOk="0" h="8945" w="10459">
                  <a:moveTo>
                    <a:pt x="1" y="1"/>
                  </a:moveTo>
                  <a:lnTo>
                    <a:pt x="1" y="8944"/>
                  </a:lnTo>
                  <a:lnTo>
                    <a:pt x="5658" y="8944"/>
                  </a:lnTo>
                  <a:lnTo>
                    <a:pt x="5658" y="192"/>
                  </a:lnTo>
                  <a:lnTo>
                    <a:pt x="5850" y="192"/>
                  </a:lnTo>
                  <a:lnTo>
                    <a:pt x="5850" y="8944"/>
                  </a:lnTo>
                  <a:lnTo>
                    <a:pt x="10459" y="8944"/>
                  </a:lnTo>
                  <a:lnTo>
                    <a:pt x="10459"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4846625" y="1068850"/>
              <a:ext cx="115250" cy="246700"/>
            </a:xfrm>
            <a:custGeom>
              <a:rect b="b" l="l" r="r" t="t"/>
              <a:pathLst>
                <a:path extrusionOk="0" h="9868" w="4610">
                  <a:moveTo>
                    <a:pt x="1" y="1"/>
                  </a:moveTo>
                  <a:lnTo>
                    <a:pt x="1" y="9868"/>
                  </a:lnTo>
                  <a:lnTo>
                    <a:pt x="4610" y="9868"/>
                  </a:lnTo>
                  <a:lnTo>
                    <a:pt x="4610"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4846625" y="1332800"/>
              <a:ext cx="115250" cy="238375"/>
            </a:xfrm>
            <a:custGeom>
              <a:rect b="b" l="l" r="r" t="t"/>
              <a:pathLst>
                <a:path extrusionOk="0" h="9535" w="4610">
                  <a:moveTo>
                    <a:pt x="1" y="0"/>
                  </a:moveTo>
                  <a:lnTo>
                    <a:pt x="1" y="9535"/>
                  </a:lnTo>
                  <a:lnTo>
                    <a:pt x="4610" y="9535"/>
                  </a:lnTo>
                  <a:lnTo>
                    <a:pt x="4610"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4419400" y="1332800"/>
              <a:ext cx="124625" cy="238375"/>
            </a:xfrm>
            <a:custGeom>
              <a:rect b="b" l="l" r="r" t="t"/>
              <a:pathLst>
                <a:path extrusionOk="0" h="9535" w="4985">
                  <a:moveTo>
                    <a:pt x="1" y="0"/>
                  </a:moveTo>
                  <a:lnTo>
                    <a:pt x="1" y="9535"/>
                  </a:lnTo>
                  <a:lnTo>
                    <a:pt x="4984" y="9535"/>
                  </a:lnTo>
                  <a:lnTo>
                    <a:pt x="4984"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4700400" y="1332800"/>
              <a:ext cx="141475" cy="238375"/>
            </a:xfrm>
            <a:custGeom>
              <a:rect b="b" l="l" r="r" t="t"/>
              <a:pathLst>
                <a:path extrusionOk="0" h="9535" w="5659">
                  <a:moveTo>
                    <a:pt x="1" y="0"/>
                  </a:moveTo>
                  <a:lnTo>
                    <a:pt x="1" y="9535"/>
                  </a:lnTo>
                  <a:lnTo>
                    <a:pt x="5658" y="9535"/>
                  </a:lnTo>
                  <a:lnTo>
                    <a:pt x="5658"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4419400" y="1575325"/>
              <a:ext cx="124625" cy="214675"/>
            </a:xfrm>
            <a:custGeom>
              <a:rect b="b" l="l" r="r" t="t"/>
              <a:pathLst>
                <a:path extrusionOk="0" h="8587" w="4985">
                  <a:moveTo>
                    <a:pt x="1" y="0"/>
                  </a:moveTo>
                  <a:lnTo>
                    <a:pt x="1" y="8586"/>
                  </a:lnTo>
                  <a:lnTo>
                    <a:pt x="4984" y="8586"/>
                  </a:lnTo>
                  <a:lnTo>
                    <a:pt x="4984"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4846625" y="1575325"/>
              <a:ext cx="115250" cy="214675"/>
            </a:xfrm>
            <a:custGeom>
              <a:rect b="b" l="l" r="r" t="t"/>
              <a:pathLst>
                <a:path extrusionOk="0" h="8587" w="4610">
                  <a:moveTo>
                    <a:pt x="1" y="0"/>
                  </a:moveTo>
                  <a:lnTo>
                    <a:pt x="1" y="8586"/>
                  </a:lnTo>
                  <a:lnTo>
                    <a:pt x="4610" y="8586"/>
                  </a:lnTo>
                  <a:lnTo>
                    <a:pt x="4610"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4419400" y="841100"/>
              <a:ext cx="263775" cy="223625"/>
            </a:xfrm>
            <a:custGeom>
              <a:rect b="b" l="l" r="r" t="t"/>
              <a:pathLst>
                <a:path extrusionOk="0" h="8945" w="10551">
                  <a:moveTo>
                    <a:pt x="1" y="1"/>
                  </a:moveTo>
                  <a:lnTo>
                    <a:pt x="1" y="8944"/>
                  </a:lnTo>
                  <a:lnTo>
                    <a:pt x="4984" y="8944"/>
                  </a:lnTo>
                  <a:lnTo>
                    <a:pt x="4984" y="192"/>
                  </a:lnTo>
                  <a:lnTo>
                    <a:pt x="5176" y="192"/>
                  </a:lnTo>
                  <a:lnTo>
                    <a:pt x="5176" y="8944"/>
                  </a:lnTo>
                  <a:lnTo>
                    <a:pt x="10550" y="8944"/>
                  </a:lnTo>
                  <a:lnTo>
                    <a:pt x="10550"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4700400" y="1575325"/>
              <a:ext cx="141475" cy="214675"/>
            </a:xfrm>
            <a:custGeom>
              <a:rect b="b" l="l" r="r" t="t"/>
              <a:pathLst>
                <a:path extrusionOk="0" h="8587" w="5659">
                  <a:moveTo>
                    <a:pt x="1" y="0"/>
                  </a:moveTo>
                  <a:lnTo>
                    <a:pt x="1" y="8586"/>
                  </a:lnTo>
                  <a:lnTo>
                    <a:pt x="5658" y="8586"/>
                  </a:lnTo>
                  <a:lnTo>
                    <a:pt x="5658"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4548775" y="1575325"/>
              <a:ext cx="134400" cy="214675"/>
            </a:xfrm>
            <a:custGeom>
              <a:rect b="b" l="l" r="r" t="t"/>
              <a:pathLst>
                <a:path extrusionOk="0" h="8587" w="5376">
                  <a:moveTo>
                    <a:pt x="1" y="0"/>
                  </a:moveTo>
                  <a:lnTo>
                    <a:pt x="1" y="8586"/>
                  </a:lnTo>
                  <a:lnTo>
                    <a:pt x="5375" y="8586"/>
                  </a:lnTo>
                  <a:lnTo>
                    <a:pt x="5375"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4700400" y="1068850"/>
              <a:ext cx="141475" cy="246700"/>
            </a:xfrm>
            <a:custGeom>
              <a:rect b="b" l="l" r="r" t="t"/>
              <a:pathLst>
                <a:path extrusionOk="0" h="9868" w="5659">
                  <a:moveTo>
                    <a:pt x="1" y="1"/>
                  </a:moveTo>
                  <a:lnTo>
                    <a:pt x="1" y="9868"/>
                  </a:lnTo>
                  <a:lnTo>
                    <a:pt x="5658" y="9868"/>
                  </a:lnTo>
                  <a:lnTo>
                    <a:pt x="5658"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6"/>
          <p:cNvGrpSpPr/>
          <p:nvPr/>
        </p:nvGrpSpPr>
        <p:grpSpPr>
          <a:xfrm>
            <a:off x="7119390" y="461824"/>
            <a:ext cx="1171598" cy="1194200"/>
            <a:chOff x="2502325" y="878550"/>
            <a:chExt cx="617150" cy="578025"/>
          </a:xfrm>
        </p:grpSpPr>
        <p:sp>
          <p:nvSpPr>
            <p:cNvPr id="423" name="Google Shape;423;p26"/>
            <p:cNvSpPr/>
            <p:nvPr/>
          </p:nvSpPr>
          <p:spPr>
            <a:xfrm>
              <a:off x="2502325" y="1381475"/>
              <a:ext cx="617150" cy="31850"/>
            </a:xfrm>
            <a:custGeom>
              <a:rect b="b" l="l" r="r" t="t"/>
              <a:pathLst>
                <a:path extrusionOk="0" h="1274" w="24686">
                  <a:moveTo>
                    <a:pt x="1" y="0"/>
                  </a:moveTo>
                  <a:lnTo>
                    <a:pt x="1" y="1273"/>
                  </a:lnTo>
                  <a:lnTo>
                    <a:pt x="24685" y="1273"/>
                  </a:lnTo>
                  <a:lnTo>
                    <a:pt x="24685" y="0"/>
                  </a:ln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2790600" y="1004400"/>
              <a:ext cx="215300" cy="250000"/>
            </a:xfrm>
            <a:custGeom>
              <a:rect b="b" l="l" r="r" t="t"/>
              <a:pathLst>
                <a:path extrusionOk="0" h="10000" w="8612">
                  <a:moveTo>
                    <a:pt x="5406" y="1"/>
                  </a:moveTo>
                  <a:cubicBezTo>
                    <a:pt x="5087" y="1"/>
                    <a:pt x="4753" y="54"/>
                    <a:pt x="4427" y="174"/>
                  </a:cubicBezTo>
                  <a:cubicBezTo>
                    <a:pt x="3961" y="349"/>
                    <a:pt x="3504" y="682"/>
                    <a:pt x="3229" y="1164"/>
                  </a:cubicBezTo>
                  <a:cubicBezTo>
                    <a:pt x="2954" y="1639"/>
                    <a:pt x="2863" y="2204"/>
                    <a:pt x="2697" y="2745"/>
                  </a:cubicBezTo>
                  <a:cubicBezTo>
                    <a:pt x="2622" y="3020"/>
                    <a:pt x="2513" y="3278"/>
                    <a:pt x="2364" y="3502"/>
                  </a:cubicBezTo>
                  <a:cubicBezTo>
                    <a:pt x="2214" y="3727"/>
                    <a:pt x="2014" y="3910"/>
                    <a:pt x="1798" y="4068"/>
                  </a:cubicBezTo>
                  <a:cubicBezTo>
                    <a:pt x="1582" y="4226"/>
                    <a:pt x="1357" y="4367"/>
                    <a:pt x="1149" y="4534"/>
                  </a:cubicBezTo>
                  <a:cubicBezTo>
                    <a:pt x="949" y="4700"/>
                    <a:pt x="775" y="4892"/>
                    <a:pt x="633" y="5100"/>
                  </a:cubicBezTo>
                  <a:cubicBezTo>
                    <a:pt x="342" y="5516"/>
                    <a:pt x="184" y="5973"/>
                    <a:pt x="92" y="6406"/>
                  </a:cubicBezTo>
                  <a:cubicBezTo>
                    <a:pt x="9" y="6838"/>
                    <a:pt x="1" y="7254"/>
                    <a:pt x="26" y="7629"/>
                  </a:cubicBezTo>
                  <a:cubicBezTo>
                    <a:pt x="76" y="8386"/>
                    <a:pt x="234" y="8977"/>
                    <a:pt x="342" y="9376"/>
                  </a:cubicBezTo>
                  <a:cubicBezTo>
                    <a:pt x="392" y="9584"/>
                    <a:pt x="434" y="9734"/>
                    <a:pt x="467" y="9842"/>
                  </a:cubicBezTo>
                  <a:cubicBezTo>
                    <a:pt x="500" y="9950"/>
                    <a:pt x="517" y="10000"/>
                    <a:pt x="517" y="10000"/>
                  </a:cubicBezTo>
                  <a:cubicBezTo>
                    <a:pt x="525" y="10000"/>
                    <a:pt x="508" y="9942"/>
                    <a:pt x="483" y="9833"/>
                  </a:cubicBezTo>
                  <a:cubicBezTo>
                    <a:pt x="459" y="9725"/>
                    <a:pt x="425" y="9567"/>
                    <a:pt x="375" y="9368"/>
                  </a:cubicBezTo>
                  <a:cubicBezTo>
                    <a:pt x="284" y="8960"/>
                    <a:pt x="134" y="8369"/>
                    <a:pt x="92" y="7629"/>
                  </a:cubicBezTo>
                  <a:cubicBezTo>
                    <a:pt x="76" y="7254"/>
                    <a:pt x="84" y="6847"/>
                    <a:pt x="176" y="6422"/>
                  </a:cubicBezTo>
                  <a:cubicBezTo>
                    <a:pt x="267" y="5998"/>
                    <a:pt x="425" y="5549"/>
                    <a:pt x="708" y="5149"/>
                  </a:cubicBezTo>
                  <a:cubicBezTo>
                    <a:pt x="841" y="4950"/>
                    <a:pt x="1016" y="4767"/>
                    <a:pt x="1207" y="4609"/>
                  </a:cubicBezTo>
                  <a:cubicBezTo>
                    <a:pt x="1407" y="4442"/>
                    <a:pt x="1632" y="4301"/>
                    <a:pt x="1848" y="4143"/>
                  </a:cubicBezTo>
                  <a:cubicBezTo>
                    <a:pt x="2073" y="3985"/>
                    <a:pt x="2289" y="3793"/>
                    <a:pt x="2447" y="3560"/>
                  </a:cubicBezTo>
                  <a:cubicBezTo>
                    <a:pt x="2605" y="3319"/>
                    <a:pt x="2713" y="3053"/>
                    <a:pt x="2796" y="2778"/>
                  </a:cubicBezTo>
                  <a:cubicBezTo>
                    <a:pt x="2954" y="2229"/>
                    <a:pt x="3046" y="1672"/>
                    <a:pt x="3312" y="1206"/>
                  </a:cubicBezTo>
                  <a:cubicBezTo>
                    <a:pt x="3570" y="748"/>
                    <a:pt x="4003" y="432"/>
                    <a:pt x="4460" y="258"/>
                  </a:cubicBezTo>
                  <a:cubicBezTo>
                    <a:pt x="4783" y="138"/>
                    <a:pt x="5123" y="83"/>
                    <a:pt x="5446" y="83"/>
                  </a:cubicBezTo>
                  <a:cubicBezTo>
                    <a:pt x="5573" y="83"/>
                    <a:pt x="5697" y="91"/>
                    <a:pt x="5816" y="108"/>
                  </a:cubicBezTo>
                  <a:cubicBezTo>
                    <a:pt x="6249" y="166"/>
                    <a:pt x="6632" y="332"/>
                    <a:pt x="6948" y="515"/>
                  </a:cubicBezTo>
                  <a:cubicBezTo>
                    <a:pt x="7589" y="890"/>
                    <a:pt x="7988" y="1364"/>
                    <a:pt x="8237" y="1697"/>
                  </a:cubicBezTo>
                  <a:cubicBezTo>
                    <a:pt x="8362" y="1863"/>
                    <a:pt x="8454" y="1996"/>
                    <a:pt x="8512" y="2088"/>
                  </a:cubicBezTo>
                  <a:cubicBezTo>
                    <a:pt x="8570" y="2179"/>
                    <a:pt x="8604" y="2229"/>
                    <a:pt x="8604" y="2229"/>
                  </a:cubicBezTo>
                  <a:cubicBezTo>
                    <a:pt x="8612" y="2229"/>
                    <a:pt x="8604" y="2213"/>
                    <a:pt x="8587" y="2188"/>
                  </a:cubicBezTo>
                  <a:cubicBezTo>
                    <a:pt x="8570" y="2163"/>
                    <a:pt x="8554" y="2121"/>
                    <a:pt x="8529" y="2080"/>
                  </a:cubicBezTo>
                  <a:cubicBezTo>
                    <a:pt x="8479" y="1980"/>
                    <a:pt x="8387" y="1847"/>
                    <a:pt x="8271" y="1672"/>
                  </a:cubicBezTo>
                  <a:cubicBezTo>
                    <a:pt x="8029" y="1331"/>
                    <a:pt x="7630" y="848"/>
                    <a:pt x="6981" y="457"/>
                  </a:cubicBezTo>
                  <a:cubicBezTo>
                    <a:pt x="6657" y="266"/>
                    <a:pt x="6274" y="99"/>
                    <a:pt x="5833" y="33"/>
                  </a:cubicBezTo>
                  <a:cubicBezTo>
                    <a:pt x="5695" y="12"/>
                    <a:pt x="5552" y="1"/>
                    <a:pt x="5406"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2822850" y="1107775"/>
              <a:ext cx="55350" cy="68100"/>
            </a:xfrm>
            <a:custGeom>
              <a:rect b="b" l="l" r="r" t="t"/>
              <a:pathLst>
                <a:path extrusionOk="0" h="2724" w="2214">
                  <a:moveTo>
                    <a:pt x="405" y="1"/>
                  </a:moveTo>
                  <a:cubicBezTo>
                    <a:pt x="359" y="1"/>
                    <a:pt x="314" y="19"/>
                    <a:pt x="258" y="74"/>
                  </a:cubicBezTo>
                  <a:lnTo>
                    <a:pt x="325" y="58"/>
                  </a:lnTo>
                  <a:lnTo>
                    <a:pt x="325" y="58"/>
                  </a:lnTo>
                  <a:cubicBezTo>
                    <a:pt x="0" y="607"/>
                    <a:pt x="9" y="1331"/>
                    <a:pt x="342" y="1880"/>
                  </a:cubicBezTo>
                  <a:cubicBezTo>
                    <a:pt x="656" y="2391"/>
                    <a:pt x="1245" y="2723"/>
                    <a:pt x="1850" y="2723"/>
                  </a:cubicBezTo>
                  <a:cubicBezTo>
                    <a:pt x="1885" y="2723"/>
                    <a:pt x="1920" y="2722"/>
                    <a:pt x="1956" y="2720"/>
                  </a:cubicBezTo>
                  <a:cubicBezTo>
                    <a:pt x="2214" y="1880"/>
                    <a:pt x="1906" y="890"/>
                    <a:pt x="1215" y="341"/>
                  </a:cubicBezTo>
                  <a:cubicBezTo>
                    <a:pt x="1057" y="207"/>
                    <a:pt x="874" y="108"/>
                    <a:pt x="674" y="66"/>
                  </a:cubicBezTo>
                  <a:cubicBezTo>
                    <a:pt x="553" y="46"/>
                    <a:pt x="477" y="1"/>
                    <a:pt x="405"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2981975" y="1034625"/>
              <a:ext cx="66775" cy="52325"/>
            </a:xfrm>
            <a:custGeom>
              <a:rect b="b" l="l" r="r" t="t"/>
              <a:pathLst>
                <a:path extrusionOk="0" h="2093" w="2671">
                  <a:moveTo>
                    <a:pt x="629" y="0"/>
                  </a:moveTo>
                  <a:cubicBezTo>
                    <a:pt x="543" y="0"/>
                    <a:pt x="458" y="9"/>
                    <a:pt x="374" y="30"/>
                  </a:cubicBezTo>
                  <a:cubicBezTo>
                    <a:pt x="183" y="88"/>
                    <a:pt x="75" y="30"/>
                    <a:pt x="0" y="222"/>
                  </a:cubicBezTo>
                  <a:lnTo>
                    <a:pt x="50" y="180"/>
                  </a:lnTo>
                  <a:lnTo>
                    <a:pt x="50" y="180"/>
                  </a:lnTo>
                  <a:cubicBezTo>
                    <a:pt x="0" y="812"/>
                    <a:pt x="316" y="1461"/>
                    <a:pt x="857" y="1811"/>
                  </a:cubicBezTo>
                  <a:cubicBezTo>
                    <a:pt x="1144" y="1999"/>
                    <a:pt x="1486" y="2093"/>
                    <a:pt x="1828" y="2093"/>
                  </a:cubicBezTo>
                  <a:cubicBezTo>
                    <a:pt x="2121" y="2093"/>
                    <a:pt x="2413" y="2024"/>
                    <a:pt x="2671" y="1886"/>
                  </a:cubicBezTo>
                  <a:cubicBezTo>
                    <a:pt x="2546" y="1004"/>
                    <a:pt x="1839" y="247"/>
                    <a:pt x="982" y="47"/>
                  </a:cubicBezTo>
                  <a:cubicBezTo>
                    <a:pt x="866" y="18"/>
                    <a:pt x="747" y="0"/>
                    <a:pt x="629"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2792275" y="1186100"/>
              <a:ext cx="83850" cy="37950"/>
            </a:xfrm>
            <a:custGeom>
              <a:rect b="b" l="l" r="r" t="t"/>
              <a:pathLst>
                <a:path extrusionOk="0" h="1518" w="3354">
                  <a:moveTo>
                    <a:pt x="1677" y="0"/>
                  </a:moveTo>
                  <a:cubicBezTo>
                    <a:pt x="1095" y="0"/>
                    <a:pt x="511" y="262"/>
                    <a:pt x="134" y="702"/>
                  </a:cubicBezTo>
                  <a:lnTo>
                    <a:pt x="0" y="843"/>
                  </a:lnTo>
                  <a:cubicBezTo>
                    <a:pt x="452" y="1237"/>
                    <a:pt x="1056" y="1517"/>
                    <a:pt x="1655" y="1517"/>
                  </a:cubicBezTo>
                  <a:cubicBezTo>
                    <a:pt x="1664" y="1517"/>
                    <a:pt x="1672" y="1517"/>
                    <a:pt x="1681" y="1517"/>
                  </a:cubicBezTo>
                  <a:cubicBezTo>
                    <a:pt x="2297" y="1517"/>
                    <a:pt x="2904" y="1276"/>
                    <a:pt x="3353" y="860"/>
                  </a:cubicBezTo>
                  <a:cubicBezTo>
                    <a:pt x="2996" y="361"/>
                    <a:pt x="2397" y="28"/>
                    <a:pt x="1781" y="3"/>
                  </a:cubicBezTo>
                  <a:cubicBezTo>
                    <a:pt x="1746" y="1"/>
                    <a:pt x="1712" y="0"/>
                    <a:pt x="1677"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2752750" y="1070425"/>
              <a:ext cx="62850" cy="63150"/>
            </a:xfrm>
            <a:custGeom>
              <a:rect b="b" l="l" r="r" t="t"/>
              <a:pathLst>
                <a:path extrusionOk="0" h="2526" w="2514">
                  <a:moveTo>
                    <a:pt x="516" y="1"/>
                  </a:moveTo>
                  <a:cubicBezTo>
                    <a:pt x="382" y="1"/>
                    <a:pt x="248" y="16"/>
                    <a:pt x="117" y="46"/>
                  </a:cubicBezTo>
                  <a:cubicBezTo>
                    <a:pt x="1" y="653"/>
                    <a:pt x="167" y="1310"/>
                    <a:pt x="566" y="1785"/>
                  </a:cubicBezTo>
                  <a:cubicBezTo>
                    <a:pt x="963" y="2246"/>
                    <a:pt x="1556" y="2526"/>
                    <a:pt x="2162" y="2526"/>
                  </a:cubicBezTo>
                  <a:cubicBezTo>
                    <a:pt x="2179" y="2526"/>
                    <a:pt x="2196" y="2526"/>
                    <a:pt x="2214" y="2525"/>
                  </a:cubicBezTo>
                  <a:lnTo>
                    <a:pt x="2280" y="2500"/>
                  </a:lnTo>
                  <a:cubicBezTo>
                    <a:pt x="2513" y="1876"/>
                    <a:pt x="2372" y="1127"/>
                    <a:pt x="1931" y="628"/>
                  </a:cubicBezTo>
                  <a:cubicBezTo>
                    <a:pt x="1579" y="230"/>
                    <a:pt x="1047" y="1"/>
                    <a:pt x="516"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2791850" y="1002750"/>
              <a:ext cx="71800" cy="51500"/>
            </a:xfrm>
            <a:custGeom>
              <a:rect b="b" l="l" r="r" t="t"/>
              <a:pathLst>
                <a:path extrusionOk="0" h="2060" w="2872">
                  <a:moveTo>
                    <a:pt x="996" y="1"/>
                  </a:moveTo>
                  <a:cubicBezTo>
                    <a:pt x="647" y="1"/>
                    <a:pt x="298" y="94"/>
                    <a:pt x="1" y="282"/>
                  </a:cubicBezTo>
                  <a:cubicBezTo>
                    <a:pt x="92" y="898"/>
                    <a:pt x="467" y="1463"/>
                    <a:pt x="1008" y="1779"/>
                  </a:cubicBezTo>
                  <a:cubicBezTo>
                    <a:pt x="1321" y="1965"/>
                    <a:pt x="1686" y="2059"/>
                    <a:pt x="2052" y="2059"/>
                  </a:cubicBezTo>
                  <a:cubicBezTo>
                    <a:pt x="2308" y="2059"/>
                    <a:pt x="2565" y="2013"/>
                    <a:pt x="2805" y="1921"/>
                  </a:cubicBezTo>
                  <a:lnTo>
                    <a:pt x="2863" y="1879"/>
                  </a:lnTo>
                  <a:cubicBezTo>
                    <a:pt x="2871" y="1214"/>
                    <a:pt x="2488" y="556"/>
                    <a:pt x="1906" y="232"/>
                  </a:cubicBezTo>
                  <a:cubicBezTo>
                    <a:pt x="1629" y="78"/>
                    <a:pt x="1313" y="1"/>
                    <a:pt x="996"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2878175" y="1020475"/>
              <a:ext cx="71775" cy="51500"/>
            </a:xfrm>
            <a:custGeom>
              <a:rect b="b" l="l" r="r" t="t"/>
              <a:pathLst>
                <a:path extrusionOk="0" h="2060" w="2871">
                  <a:moveTo>
                    <a:pt x="820" y="0"/>
                  </a:moveTo>
                  <a:cubicBezTo>
                    <a:pt x="564" y="0"/>
                    <a:pt x="307" y="46"/>
                    <a:pt x="67" y="139"/>
                  </a:cubicBezTo>
                  <a:lnTo>
                    <a:pt x="9" y="180"/>
                  </a:lnTo>
                  <a:cubicBezTo>
                    <a:pt x="1" y="846"/>
                    <a:pt x="383" y="1503"/>
                    <a:pt x="966" y="1828"/>
                  </a:cubicBezTo>
                  <a:cubicBezTo>
                    <a:pt x="1243" y="1982"/>
                    <a:pt x="1559" y="2059"/>
                    <a:pt x="1876" y="2059"/>
                  </a:cubicBezTo>
                  <a:cubicBezTo>
                    <a:pt x="2225" y="2059"/>
                    <a:pt x="2574" y="1965"/>
                    <a:pt x="2871" y="1778"/>
                  </a:cubicBezTo>
                  <a:cubicBezTo>
                    <a:pt x="2779" y="1162"/>
                    <a:pt x="2397" y="596"/>
                    <a:pt x="1864" y="280"/>
                  </a:cubicBezTo>
                  <a:cubicBezTo>
                    <a:pt x="1551" y="94"/>
                    <a:pt x="1186" y="0"/>
                    <a:pt x="820"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2863825" y="933025"/>
              <a:ext cx="53275" cy="76575"/>
            </a:xfrm>
            <a:custGeom>
              <a:rect b="b" l="l" r="r" t="t"/>
              <a:pathLst>
                <a:path extrusionOk="0" h="3063" w="2131">
                  <a:moveTo>
                    <a:pt x="392" y="1"/>
                  </a:moveTo>
                  <a:cubicBezTo>
                    <a:pt x="67" y="533"/>
                    <a:pt x="0" y="1207"/>
                    <a:pt x="217" y="1798"/>
                  </a:cubicBezTo>
                  <a:cubicBezTo>
                    <a:pt x="425" y="2380"/>
                    <a:pt x="916" y="2855"/>
                    <a:pt x="1498" y="3054"/>
                  </a:cubicBezTo>
                  <a:lnTo>
                    <a:pt x="1573" y="3063"/>
                  </a:lnTo>
                  <a:cubicBezTo>
                    <a:pt x="2006" y="2555"/>
                    <a:pt x="2130" y="1806"/>
                    <a:pt x="1889" y="1182"/>
                  </a:cubicBezTo>
                  <a:cubicBezTo>
                    <a:pt x="1656" y="558"/>
                    <a:pt x="1057" y="92"/>
                    <a:pt x="392"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2951175" y="942800"/>
              <a:ext cx="56400" cy="70775"/>
            </a:xfrm>
            <a:custGeom>
              <a:rect b="b" l="l" r="r" t="t"/>
              <a:pathLst>
                <a:path extrusionOk="0" h="2831" w="2256">
                  <a:moveTo>
                    <a:pt x="1906" y="1"/>
                  </a:moveTo>
                  <a:cubicBezTo>
                    <a:pt x="1290" y="76"/>
                    <a:pt x="716" y="450"/>
                    <a:pt x="392" y="974"/>
                  </a:cubicBezTo>
                  <a:cubicBezTo>
                    <a:pt x="67" y="1507"/>
                    <a:pt x="1" y="2181"/>
                    <a:pt x="209" y="2771"/>
                  </a:cubicBezTo>
                  <a:lnTo>
                    <a:pt x="250" y="2830"/>
                  </a:lnTo>
                  <a:cubicBezTo>
                    <a:pt x="265" y="2830"/>
                    <a:pt x="279" y="2830"/>
                    <a:pt x="294" y="2830"/>
                  </a:cubicBezTo>
                  <a:cubicBezTo>
                    <a:pt x="945" y="2830"/>
                    <a:pt x="1589" y="2468"/>
                    <a:pt x="1923" y="1906"/>
                  </a:cubicBezTo>
                  <a:cubicBezTo>
                    <a:pt x="2255" y="1332"/>
                    <a:pt x="2247" y="575"/>
                    <a:pt x="1906"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2705125" y="1200100"/>
              <a:ext cx="224875" cy="184100"/>
            </a:xfrm>
            <a:custGeom>
              <a:rect b="b" l="l" r="r" t="t"/>
              <a:pathLst>
                <a:path extrusionOk="0" h="7364" w="8995">
                  <a:moveTo>
                    <a:pt x="1" y="0"/>
                  </a:moveTo>
                  <a:lnTo>
                    <a:pt x="1174" y="7363"/>
                  </a:lnTo>
                  <a:lnTo>
                    <a:pt x="8104" y="7264"/>
                  </a:lnTo>
                  <a:lnTo>
                    <a:pt x="8994" y="109"/>
                  </a:lnTo>
                  <a:lnTo>
                    <a:pt x="1"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2827225" y="1132300"/>
              <a:ext cx="62000" cy="40750"/>
            </a:xfrm>
            <a:custGeom>
              <a:rect b="b" l="l" r="r" t="t"/>
              <a:pathLst>
                <a:path extrusionOk="0" h="1630" w="2480">
                  <a:moveTo>
                    <a:pt x="1620" y="1"/>
                  </a:moveTo>
                  <a:cubicBezTo>
                    <a:pt x="1400" y="1"/>
                    <a:pt x="1186" y="41"/>
                    <a:pt x="990" y="125"/>
                  </a:cubicBezTo>
                  <a:cubicBezTo>
                    <a:pt x="541" y="316"/>
                    <a:pt x="175" y="716"/>
                    <a:pt x="0" y="1232"/>
                  </a:cubicBezTo>
                  <a:lnTo>
                    <a:pt x="167" y="1365"/>
                  </a:lnTo>
                  <a:cubicBezTo>
                    <a:pt x="448" y="1539"/>
                    <a:pt x="760" y="1629"/>
                    <a:pt x="1059" y="1629"/>
                  </a:cubicBezTo>
                  <a:cubicBezTo>
                    <a:pt x="1273" y="1629"/>
                    <a:pt x="1480" y="1583"/>
                    <a:pt x="1664" y="1489"/>
                  </a:cubicBezTo>
                  <a:cubicBezTo>
                    <a:pt x="2105" y="1265"/>
                    <a:pt x="2413" y="774"/>
                    <a:pt x="2479" y="200"/>
                  </a:cubicBezTo>
                  <a:cubicBezTo>
                    <a:pt x="2198" y="69"/>
                    <a:pt x="1904" y="1"/>
                    <a:pt x="1620"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2929975" y="1171975"/>
              <a:ext cx="62000" cy="40800"/>
            </a:xfrm>
            <a:custGeom>
              <a:rect b="b" l="l" r="r" t="t"/>
              <a:pathLst>
                <a:path extrusionOk="0" h="1632" w="2480">
                  <a:moveTo>
                    <a:pt x="1629" y="0"/>
                  </a:moveTo>
                  <a:cubicBezTo>
                    <a:pt x="1406" y="0"/>
                    <a:pt x="1189" y="42"/>
                    <a:pt x="990" y="127"/>
                  </a:cubicBezTo>
                  <a:cubicBezTo>
                    <a:pt x="541" y="310"/>
                    <a:pt x="175" y="718"/>
                    <a:pt x="0" y="1234"/>
                  </a:cubicBezTo>
                  <a:lnTo>
                    <a:pt x="175" y="1367"/>
                  </a:lnTo>
                  <a:cubicBezTo>
                    <a:pt x="456" y="1541"/>
                    <a:pt x="766" y="1631"/>
                    <a:pt x="1062" y="1631"/>
                  </a:cubicBezTo>
                  <a:cubicBezTo>
                    <a:pt x="1275" y="1631"/>
                    <a:pt x="1480" y="1585"/>
                    <a:pt x="1664" y="1491"/>
                  </a:cubicBezTo>
                  <a:cubicBezTo>
                    <a:pt x="2105" y="1267"/>
                    <a:pt x="2413" y="776"/>
                    <a:pt x="2479" y="202"/>
                  </a:cubicBezTo>
                  <a:cubicBezTo>
                    <a:pt x="2201" y="67"/>
                    <a:pt x="1910" y="0"/>
                    <a:pt x="1629"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2874850" y="1102075"/>
              <a:ext cx="65950" cy="38775"/>
            </a:xfrm>
            <a:custGeom>
              <a:rect b="b" l="l" r="r" t="t"/>
              <a:pathLst>
                <a:path extrusionOk="0" h="1551" w="2638">
                  <a:moveTo>
                    <a:pt x="1142" y="1"/>
                  </a:moveTo>
                  <a:cubicBezTo>
                    <a:pt x="751" y="1"/>
                    <a:pt x="347" y="144"/>
                    <a:pt x="0" y="411"/>
                  </a:cubicBezTo>
                  <a:lnTo>
                    <a:pt x="67" y="619"/>
                  </a:lnTo>
                  <a:cubicBezTo>
                    <a:pt x="308" y="1134"/>
                    <a:pt x="749" y="1484"/>
                    <a:pt x="1248" y="1542"/>
                  </a:cubicBezTo>
                  <a:cubicBezTo>
                    <a:pt x="1297" y="1548"/>
                    <a:pt x="1346" y="1551"/>
                    <a:pt x="1395" y="1551"/>
                  </a:cubicBezTo>
                  <a:cubicBezTo>
                    <a:pt x="1841" y="1551"/>
                    <a:pt x="2300" y="1315"/>
                    <a:pt x="2638" y="918"/>
                  </a:cubicBezTo>
                  <a:cubicBezTo>
                    <a:pt x="2355" y="444"/>
                    <a:pt x="1914" y="119"/>
                    <a:pt x="1431" y="28"/>
                  </a:cubicBezTo>
                  <a:cubicBezTo>
                    <a:pt x="1337" y="10"/>
                    <a:pt x="1240" y="1"/>
                    <a:pt x="1142"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2873600" y="1163275"/>
              <a:ext cx="48700" cy="54950"/>
            </a:xfrm>
            <a:custGeom>
              <a:rect b="b" l="l" r="r" t="t"/>
              <a:pathLst>
                <a:path extrusionOk="0" h="2198" w="1948">
                  <a:moveTo>
                    <a:pt x="1596" y="1"/>
                  </a:moveTo>
                  <a:cubicBezTo>
                    <a:pt x="1033" y="1"/>
                    <a:pt x="537" y="257"/>
                    <a:pt x="275" y="666"/>
                  </a:cubicBezTo>
                  <a:cubicBezTo>
                    <a:pt x="17" y="1091"/>
                    <a:pt x="1" y="1665"/>
                    <a:pt x="242" y="2197"/>
                  </a:cubicBezTo>
                  <a:cubicBezTo>
                    <a:pt x="791" y="2139"/>
                    <a:pt x="1273" y="1881"/>
                    <a:pt x="1556" y="1490"/>
                  </a:cubicBezTo>
                  <a:cubicBezTo>
                    <a:pt x="1847" y="1091"/>
                    <a:pt x="1947" y="558"/>
                    <a:pt x="1831" y="26"/>
                  </a:cubicBezTo>
                  <a:lnTo>
                    <a:pt x="1623" y="1"/>
                  </a:lnTo>
                  <a:cubicBezTo>
                    <a:pt x="1614" y="1"/>
                    <a:pt x="1605" y="1"/>
                    <a:pt x="1596"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2944100" y="1233800"/>
              <a:ext cx="45800" cy="56175"/>
            </a:xfrm>
            <a:custGeom>
              <a:rect b="b" l="l" r="r" t="t"/>
              <a:pathLst>
                <a:path extrusionOk="0" h="2247" w="1832">
                  <a:moveTo>
                    <a:pt x="375" y="0"/>
                  </a:moveTo>
                  <a:lnTo>
                    <a:pt x="250" y="83"/>
                  </a:lnTo>
                  <a:cubicBezTo>
                    <a:pt x="1" y="591"/>
                    <a:pt x="9" y="1165"/>
                    <a:pt x="284" y="1581"/>
                  </a:cubicBezTo>
                  <a:cubicBezTo>
                    <a:pt x="550" y="1997"/>
                    <a:pt x="1074" y="2247"/>
                    <a:pt x="1657" y="2247"/>
                  </a:cubicBezTo>
                  <a:cubicBezTo>
                    <a:pt x="1831" y="1731"/>
                    <a:pt x="1806" y="1190"/>
                    <a:pt x="1565" y="757"/>
                  </a:cubicBezTo>
                  <a:cubicBezTo>
                    <a:pt x="1332" y="333"/>
                    <a:pt x="908" y="117"/>
                    <a:pt x="375"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2871100" y="1054075"/>
              <a:ext cx="138975" cy="190350"/>
            </a:xfrm>
            <a:custGeom>
              <a:rect b="b" l="l" r="r" t="t"/>
              <a:pathLst>
                <a:path extrusionOk="0" h="7614" w="5559">
                  <a:moveTo>
                    <a:pt x="816" y="1"/>
                  </a:moveTo>
                  <a:cubicBezTo>
                    <a:pt x="808" y="1"/>
                    <a:pt x="783" y="26"/>
                    <a:pt x="724" y="76"/>
                  </a:cubicBezTo>
                  <a:cubicBezTo>
                    <a:pt x="675" y="117"/>
                    <a:pt x="600" y="201"/>
                    <a:pt x="516" y="309"/>
                  </a:cubicBezTo>
                  <a:cubicBezTo>
                    <a:pt x="342" y="533"/>
                    <a:pt x="150" y="900"/>
                    <a:pt x="76" y="1399"/>
                  </a:cubicBezTo>
                  <a:cubicBezTo>
                    <a:pt x="1" y="1890"/>
                    <a:pt x="59" y="2530"/>
                    <a:pt x="433" y="3088"/>
                  </a:cubicBezTo>
                  <a:cubicBezTo>
                    <a:pt x="625" y="3370"/>
                    <a:pt x="891" y="3603"/>
                    <a:pt x="1165" y="3828"/>
                  </a:cubicBezTo>
                  <a:cubicBezTo>
                    <a:pt x="1432" y="4061"/>
                    <a:pt x="1723" y="4294"/>
                    <a:pt x="1923" y="4602"/>
                  </a:cubicBezTo>
                  <a:cubicBezTo>
                    <a:pt x="2122" y="4910"/>
                    <a:pt x="2197" y="5276"/>
                    <a:pt x="2272" y="5625"/>
                  </a:cubicBezTo>
                  <a:cubicBezTo>
                    <a:pt x="2339" y="5966"/>
                    <a:pt x="2405" y="6316"/>
                    <a:pt x="2563" y="6615"/>
                  </a:cubicBezTo>
                  <a:cubicBezTo>
                    <a:pt x="2705" y="6915"/>
                    <a:pt x="2946" y="7173"/>
                    <a:pt x="3237" y="7272"/>
                  </a:cubicBezTo>
                  <a:cubicBezTo>
                    <a:pt x="3413" y="7335"/>
                    <a:pt x="3589" y="7352"/>
                    <a:pt x="3757" y="7352"/>
                  </a:cubicBezTo>
                  <a:cubicBezTo>
                    <a:pt x="3859" y="7352"/>
                    <a:pt x="3958" y="7345"/>
                    <a:pt x="4052" y="7339"/>
                  </a:cubicBezTo>
                  <a:cubicBezTo>
                    <a:pt x="4275" y="7324"/>
                    <a:pt x="4471" y="7296"/>
                    <a:pt x="4647" y="7296"/>
                  </a:cubicBezTo>
                  <a:cubicBezTo>
                    <a:pt x="4668" y="7296"/>
                    <a:pt x="4689" y="7296"/>
                    <a:pt x="4710" y="7297"/>
                  </a:cubicBezTo>
                  <a:cubicBezTo>
                    <a:pt x="4909" y="7306"/>
                    <a:pt x="5076" y="7339"/>
                    <a:pt x="5201" y="7389"/>
                  </a:cubicBezTo>
                  <a:cubicBezTo>
                    <a:pt x="5451" y="7478"/>
                    <a:pt x="5545" y="7614"/>
                    <a:pt x="5557" y="7614"/>
                  </a:cubicBezTo>
                  <a:cubicBezTo>
                    <a:pt x="5558" y="7614"/>
                    <a:pt x="5558" y="7614"/>
                    <a:pt x="5558" y="7614"/>
                  </a:cubicBezTo>
                  <a:cubicBezTo>
                    <a:pt x="5558" y="7614"/>
                    <a:pt x="5550" y="7605"/>
                    <a:pt x="5542" y="7589"/>
                  </a:cubicBezTo>
                  <a:cubicBezTo>
                    <a:pt x="5533" y="7572"/>
                    <a:pt x="5517" y="7555"/>
                    <a:pt x="5483" y="7530"/>
                  </a:cubicBezTo>
                  <a:cubicBezTo>
                    <a:pt x="5433" y="7472"/>
                    <a:pt x="5342" y="7406"/>
                    <a:pt x="5217" y="7356"/>
                  </a:cubicBezTo>
                  <a:cubicBezTo>
                    <a:pt x="5084" y="7297"/>
                    <a:pt x="4918" y="7256"/>
                    <a:pt x="4718" y="7247"/>
                  </a:cubicBezTo>
                  <a:cubicBezTo>
                    <a:pt x="4672" y="7244"/>
                    <a:pt x="4624" y="7242"/>
                    <a:pt x="4575" y="7242"/>
                  </a:cubicBezTo>
                  <a:cubicBezTo>
                    <a:pt x="4413" y="7242"/>
                    <a:pt x="4236" y="7260"/>
                    <a:pt x="4044" y="7272"/>
                  </a:cubicBezTo>
                  <a:cubicBezTo>
                    <a:pt x="3964" y="7278"/>
                    <a:pt x="3880" y="7283"/>
                    <a:pt x="3793" y="7283"/>
                  </a:cubicBezTo>
                  <a:cubicBezTo>
                    <a:pt x="3621" y="7283"/>
                    <a:pt x="3439" y="7264"/>
                    <a:pt x="3262" y="7198"/>
                  </a:cubicBezTo>
                  <a:cubicBezTo>
                    <a:pt x="2996" y="7098"/>
                    <a:pt x="2779" y="6865"/>
                    <a:pt x="2638" y="6582"/>
                  </a:cubicBezTo>
                  <a:cubicBezTo>
                    <a:pt x="2497" y="6291"/>
                    <a:pt x="2430" y="5958"/>
                    <a:pt x="2363" y="5608"/>
                  </a:cubicBezTo>
                  <a:cubicBezTo>
                    <a:pt x="2297" y="5259"/>
                    <a:pt x="2222" y="4885"/>
                    <a:pt x="2006" y="4552"/>
                  </a:cubicBezTo>
                  <a:cubicBezTo>
                    <a:pt x="1789" y="4219"/>
                    <a:pt x="1498" y="3986"/>
                    <a:pt x="1224" y="3762"/>
                  </a:cubicBezTo>
                  <a:cubicBezTo>
                    <a:pt x="949" y="3529"/>
                    <a:pt x="691" y="3312"/>
                    <a:pt x="508" y="3046"/>
                  </a:cubicBezTo>
                  <a:cubicBezTo>
                    <a:pt x="150" y="2505"/>
                    <a:pt x="76" y="1890"/>
                    <a:pt x="142" y="1407"/>
                  </a:cubicBezTo>
                  <a:cubicBezTo>
                    <a:pt x="200" y="924"/>
                    <a:pt x="383" y="558"/>
                    <a:pt x="541" y="334"/>
                  </a:cubicBezTo>
                  <a:cubicBezTo>
                    <a:pt x="625" y="226"/>
                    <a:pt x="691" y="142"/>
                    <a:pt x="741" y="93"/>
                  </a:cubicBezTo>
                  <a:cubicBezTo>
                    <a:pt x="791" y="34"/>
                    <a:pt x="816" y="1"/>
                    <a:pt x="816"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2871100" y="1054075"/>
              <a:ext cx="138975" cy="190350"/>
            </a:xfrm>
            <a:custGeom>
              <a:rect b="b" l="l" r="r" t="t"/>
              <a:pathLst>
                <a:path extrusionOk="0" h="7614" w="5559">
                  <a:moveTo>
                    <a:pt x="816" y="1"/>
                  </a:moveTo>
                  <a:cubicBezTo>
                    <a:pt x="808" y="1"/>
                    <a:pt x="783" y="26"/>
                    <a:pt x="724" y="76"/>
                  </a:cubicBezTo>
                  <a:cubicBezTo>
                    <a:pt x="675" y="117"/>
                    <a:pt x="600" y="201"/>
                    <a:pt x="516" y="309"/>
                  </a:cubicBezTo>
                  <a:cubicBezTo>
                    <a:pt x="342" y="533"/>
                    <a:pt x="150" y="900"/>
                    <a:pt x="76" y="1399"/>
                  </a:cubicBezTo>
                  <a:cubicBezTo>
                    <a:pt x="1" y="1890"/>
                    <a:pt x="59" y="2530"/>
                    <a:pt x="433" y="3088"/>
                  </a:cubicBezTo>
                  <a:cubicBezTo>
                    <a:pt x="625" y="3370"/>
                    <a:pt x="891" y="3603"/>
                    <a:pt x="1165" y="3828"/>
                  </a:cubicBezTo>
                  <a:cubicBezTo>
                    <a:pt x="1432" y="4061"/>
                    <a:pt x="1723" y="4294"/>
                    <a:pt x="1923" y="4602"/>
                  </a:cubicBezTo>
                  <a:cubicBezTo>
                    <a:pt x="2122" y="4910"/>
                    <a:pt x="2197" y="5276"/>
                    <a:pt x="2272" y="5625"/>
                  </a:cubicBezTo>
                  <a:cubicBezTo>
                    <a:pt x="2339" y="5966"/>
                    <a:pt x="2405" y="6316"/>
                    <a:pt x="2563" y="6615"/>
                  </a:cubicBezTo>
                  <a:cubicBezTo>
                    <a:pt x="2705" y="6915"/>
                    <a:pt x="2946" y="7173"/>
                    <a:pt x="3237" y="7272"/>
                  </a:cubicBezTo>
                  <a:cubicBezTo>
                    <a:pt x="3413" y="7335"/>
                    <a:pt x="3589" y="7352"/>
                    <a:pt x="3757" y="7352"/>
                  </a:cubicBezTo>
                  <a:cubicBezTo>
                    <a:pt x="3859" y="7352"/>
                    <a:pt x="3958" y="7345"/>
                    <a:pt x="4052" y="7339"/>
                  </a:cubicBezTo>
                  <a:cubicBezTo>
                    <a:pt x="4275" y="7324"/>
                    <a:pt x="4471" y="7296"/>
                    <a:pt x="4647" y="7296"/>
                  </a:cubicBezTo>
                  <a:cubicBezTo>
                    <a:pt x="4668" y="7296"/>
                    <a:pt x="4689" y="7296"/>
                    <a:pt x="4710" y="7297"/>
                  </a:cubicBezTo>
                  <a:cubicBezTo>
                    <a:pt x="4909" y="7306"/>
                    <a:pt x="5076" y="7339"/>
                    <a:pt x="5201" y="7389"/>
                  </a:cubicBezTo>
                  <a:cubicBezTo>
                    <a:pt x="5451" y="7478"/>
                    <a:pt x="5545" y="7614"/>
                    <a:pt x="5557" y="7614"/>
                  </a:cubicBezTo>
                  <a:cubicBezTo>
                    <a:pt x="5558" y="7614"/>
                    <a:pt x="5558" y="7614"/>
                    <a:pt x="5558" y="7614"/>
                  </a:cubicBezTo>
                  <a:cubicBezTo>
                    <a:pt x="5558" y="7614"/>
                    <a:pt x="5550" y="7605"/>
                    <a:pt x="5542" y="7589"/>
                  </a:cubicBezTo>
                  <a:cubicBezTo>
                    <a:pt x="5533" y="7572"/>
                    <a:pt x="5517" y="7555"/>
                    <a:pt x="5483" y="7530"/>
                  </a:cubicBezTo>
                  <a:cubicBezTo>
                    <a:pt x="5433" y="7472"/>
                    <a:pt x="5342" y="7406"/>
                    <a:pt x="5217" y="7356"/>
                  </a:cubicBezTo>
                  <a:cubicBezTo>
                    <a:pt x="5084" y="7297"/>
                    <a:pt x="4918" y="7256"/>
                    <a:pt x="4718" y="7247"/>
                  </a:cubicBezTo>
                  <a:cubicBezTo>
                    <a:pt x="4672" y="7244"/>
                    <a:pt x="4624" y="7242"/>
                    <a:pt x="4575" y="7242"/>
                  </a:cubicBezTo>
                  <a:cubicBezTo>
                    <a:pt x="4413" y="7242"/>
                    <a:pt x="4236" y="7260"/>
                    <a:pt x="4044" y="7272"/>
                  </a:cubicBezTo>
                  <a:cubicBezTo>
                    <a:pt x="3964" y="7278"/>
                    <a:pt x="3880" y="7283"/>
                    <a:pt x="3793" y="7283"/>
                  </a:cubicBezTo>
                  <a:cubicBezTo>
                    <a:pt x="3621" y="7283"/>
                    <a:pt x="3439" y="7264"/>
                    <a:pt x="3262" y="7198"/>
                  </a:cubicBezTo>
                  <a:cubicBezTo>
                    <a:pt x="2996" y="7098"/>
                    <a:pt x="2779" y="6865"/>
                    <a:pt x="2638" y="6582"/>
                  </a:cubicBezTo>
                  <a:cubicBezTo>
                    <a:pt x="2497" y="6291"/>
                    <a:pt x="2430" y="5958"/>
                    <a:pt x="2363" y="5608"/>
                  </a:cubicBezTo>
                  <a:cubicBezTo>
                    <a:pt x="2297" y="5259"/>
                    <a:pt x="2222" y="4885"/>
                    <a:pt x="2006" y="4552"/>
                  </a:cubicBezTo>
                  <a:cubicBezTo>
                    <a:pt x="1789" y="4219"/>
                    <a:pt x="1498" y="3986"/>
                    <a:pt x="1224" y="3762"/>
                  </a:cubicBezTo>
                  <a:cubicBezTo>
                    <a:pt x="949" y="3529"/>
                    <a:pt x="691" y="3312"/>
                    <a:pt x="508" y="3046"/>
                  </a:cubicBezTo>
                  <a:cubicBezTo>
                    <a:pt x="150" y="2505"/>
                    <a:pt x="76" y="1890"/>
                    <a:pt x="142" y="1407"/>
                  </a:cubicBezTo>
                  <a:cubicBezTo>
                    <a:pt x="200" y="924"/>
                    <a:pt x="383" y="558"/>
                    <a:pt x="541" y="334"/>
                  </a:cubicBezTo>
                  <a:cubicBezTo>
                    <a:pt x="625" y="226"/>
                    <a:pt x="691" y="142"/>
                    <a:pt x="741" y="93"/>
                  </a:cubicBezTo>
                  <a:cubicBezTo>
                    <a:pt x="791" y="34"/>
                    <a:pt x="816" y="1"/>
                    <a:pt x="816"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2504000" y="1203625"/>
              <a:ext cx="77800" cy="59525"/>
            </a:xfrm>
            <a:custGeom>
              <a:rect b="b" l="l" r="r" t="t"/>
              <a:pathLst>
                <a:path extrusionOk="0" h="2381" w="3112">
                  <a:moveTo>
                    <a:pt x="787" y="1"/>
                  </a:moveTo>
                  <a:cubicBezTo>
                    <a:pt x="518" y="1"/>
                    <a:pt x="250" y="47"/>
                    <a:pt x="0" y="142"/>
                  </a:cubicBezTo>
                  <a:cubicBezTo>
                    <a:pt x="516" y="1332"/>
                    <a:pt x="1706" y="2214"/>
                    <a:pt x="2995" y="2355"/>
                  </a:cubicBezTo>
                  <a:lnTo>
                    <a:pt x="3079" y="2380"/>
                  </a:lnTo>
                  <a:cubicBezTo>
                    <a:pt x="3112" y="1632"/>
                    <a:pt x="2754" y="874"/>
                    <a:pt x="2147" y="433"/>
                  </a:cubicBezTo>
                  <a:cubicBezTo>
                    <a:pt x="1757" y="150"/>
                    <a:pt x="1270" y="1"/>
                    <a:pt x="787"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2555150" y="1266650"/>
              <a:ext cx="48075" cy="83850"/>
            </a:xfrm>
            <a:custGeom>
              <a:rect b="b" l="l" r="r" t="t"/>
              <a:pathLst>
                <a:path extrusionOk="0" h="3354" w="1923">
                  <a:moveTo>
                    <a:pt x="467" y="1"/>
                  </a:moveTo>
                  <a:lnTo>
                    <a:pt x="442" y="175"/>
                  </a:lnTo>
                  <a:cubicBezTo>
                    <a:pt x="1" y="658"/>
                    <a:pt x="26" y="1440"/>
                    <a:pt x="342" y="2006"/>
                  </a:cubicBezTo>
                  <a:cubicBezTo>
                    <a:pt x="658" y="2580"/>
                    <a:pt x="1199" y="2988"/>
                    <a:pt x="1740" y="3354"/>
                  </a:cubicBezTo>
                  <a:cubicBezTo>
                    <a:pt x="1923" y="2738"/>
                    <a:pt x="1898" y="2064"/>
                    <a:pt x="1673" y="1465"/>
                  </a:cubicBezTo>
                  <a:cubicBezTo>
                    <a:pt x="1440" y="858"/>
                    <a:pt x="1016" y="342"/>
                    <a:pt x="467"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2618600" y="1213500"/>
              <a:ext cx="75325" cy="60050"/>
            </a:xfrm>
            <a:custGeom>
              <a:rect b="b" l="l" r="r" t="t"/>
              <a:pathLst>
                <a:path extrusionOk="0" h="2402" w="3013">
                  <a:moveTo>
                    <a:pt x="774" y="0"/>
                  </a:moveTo>
                  <a:cubicBezTo>
                    <a:pt x="521" y="0"/>
                    <a:pt x="272" y="59"/>
                    <a:pt x="53" y="189"/>
                  </a:cubicBezTo>
                  <a:lnTo>
                    <a:pt x="53" y="189"/>
                  </a:lnTo>
                  <a:cubicBezTo>
                    <a:pt x="45" y="139"/>
                    <a:pt x="39" y="89"/>
                    <a:pt x="34" y="38"/>
                  </a:cubicBezTo>
                  <a:lnTo>
                    <a:pt x="0" y="222"/>
                  </a:lnTo>
                  <a:cubicBezTo>
                    <a:pt x="18" y="210"/>
                    <a:pt x="35" y="199"/>
                    <a:pt x="53" y="189"/>
                  </a:cubicBezTo>
                  <a:lnTo>
                    <a:pt x="53" y="189"/>
                  </a:lnTo>
                  <a:cubicBezTo>
                    <a:pt x="154" y="833"/>
                    <a:pt x="507" y="1442"/>
                    <a:pt x="1024" y="1844"/>
                  </a:cubicBezTo>
                  <a:cubicBezTo>
                    <a:pt x="1487" y="2203"/>
                    <a:pt x="2070" y="2402"/>
                    <a:pt x="2654" y="2402"/>
                  </a:cubicBezTo>
                  <a:cubicBezTo>
                    <a:pt x="2774" y="2402"/>
                    <a:pt x="2894" y="2393"/>
                    <a:pt x="3012" y="2376"/>
                  </a:cubicBezTo>
                  <a:cubicBezTo>
                    <a:pt x="2846" y="1669"/>
                    <a:pt x="2555" y="962"/>
                    <a:pt x="2014" y="479"/>
                  </a:cubicBezTo>
                  <a:cubicBezTo>
                    <a:pt x="1674" y="181"/>
                    <a:pt x="1217" y="0"/>
                    <a:pt x="774"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2538725" y="1167000"/>
              <a:ext cx="80525" cy="35675"/>
            </a:xfrm>
            <a:custGeom>
              <a:rect b="b" l="l" r="r" t="t"/>
              <a:pathLst>
                <a:path extrusionOk="0" h="1427" w="3221">
                  <a:moveTo>
                    <a:pt x="1623" y="0"/>
                  </a:moveTo>
                  <a:cubicBezTo>
                    <a:pt x="1040" y="0"/>
                    <a:pt x="473" y="265"/>
                    <a:pt x="1" y="617"/>
                  </a:cubicBezTo>
                  <a:cubicBezTo>
                    <a:pt x="392" y="1067"/>
                    <a:pt x="957" y="1358"/>
                    <a:pt x="1548" y="1416"/>
                  </a:cubicBezTo>
                  <a:cubicBezTo>
                    <a:pt x="1623" y="1423"/>
                    <a:pt x="1698" y="1427"/>
                    <a:pt x="1773" y="1427"/>
                  </a:cubicBezTo>
                  <a:cubicBezTo>
                    <a:pt x="2266" y="1427"/>
                    <a:pt x="2757" y="1269"/>
                    <a:pt x="3161" y="978"/>
                  </a:cubicBezTo>
                  <a:lnTo>
                    <a:pt x="3161" y="978"/>
                  </a:lnTo>
                  <a:cubicBezTo>
                    <a:pt x="3183" y="1041"/>
                    <a:pt x="3201" y="1107"/>
                    <a:pt x="3212" y="1175"/>
                  </a:cubicBezTo>
                  <a:lnTo>
                    <a:pt x="3220" y="933"/>
                  </a:lnTo>
                  <a:lnTo>
                    <a:pt x="3220" y="933"/>
                  </a:lnTo>
                  <a:cubicBezTo>
                    <a:pt x="3201" y="949"/>
                    <a:pt x="3181" y="963"/>
                    <a:pt x="3161" y="978"/>
                  </a:cubicBezTo>
                  <a:lnTo>
                    <a:pt x="3161" y="978"/>
                  </a:lnTo>
                  <a:cubicBezTo>
                    <a:pt x="2969" y="440"/>
                    <a:pt x="2395" y="62"/>
                    <a:pt x="1814" y="10"/>
                  </a:cubicBezTo>
                  <a:cubicBezTo>
                    <a:pt x="1750" y="3"/>
                    <a:pt x="1687" y="0"/>
                    <a:pt x="1623"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2515850" y="1328425"/>
              <a:ext cx="55350" cy="106525"/>
            </a:xfrm>
            <a:custGeom>
              <a:rect b="b" l="l" r="r" t="t"/>
              <a:pathLst>
                <a:path extrusionOk="0" h="4261" w="2214">
                  <a:moveTo>
                    <a:pt x="724" y="1"/>
                  </a:moveTo>
                  <a:lnTo>
                    <a:pt x="774" y="192"/>
                  </a:lnTo>
                  <a:cubicBezTo>
                    <a:pt x="159" y="716"/>
                    <a:pt x="1" y="1656"/>
                    <a:pt x="258" y="2430"/>
                  </a:cubicBezTo>
                  <a:cubicBezTo>
                    <a:pt x="516" y="3195"/>
                    <a:pt x="1115" y="3811"/>
                    <a:pt x="1789" y="4260"/>
                  </a:cubicBezTo>
                  <a:cubicBezTo>
                    <a:pt x="2056" y="3503"/>
                    <a:pt x="2214" y="2680"/>
                    <a:pt x="2080" y="1889"/>
                  </a:cubicBezTo>
                  <a:cubicBezTo>
                    <a:pt x="1939" y="1091"/>
                    <a:pt x="1465" y="325"/>
                    <a:pt x="724"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2616525" y="1130550"/>
              <a:ext cx="75100" cy="40675"/>
            </a:xfrm>
            <a:custGeom>
              <a:rect b="b" l="l" r="r" t="t"/>
              <a:pathLst>
                <a:path extrusionOk="0" h="1627" w="3004">
                  <a:moveTo>
                    <a:pt x="1563" y="1"/>
                  </a:moveTo>
                  <a:cubicBezTo>
                    <a:pt x="1527" y="1"/>
                    <a:pt x="1492" y="2"/>
                    <a:pt x="1456" y="4"/>
                  </a:cubicBezTo>
                  <a:cubicBezTo>
                    <a:pt x="913" y="35"/>
                    <a:pt x="385" y="320"/>
                    <a:pt x="55" y="752"/>
                  </a:cubicBezTo>
                  <a:lnTo>
                    <a:pt x="55" y="752"/>
                  </a:lnTo>
                  <a:cubicBezTo>
                    <a:pt x="50" y="744"/>
                    <a:pt x="46" y="736"/>
                    <a:pt x="42" y="727"/>
                  </a:cubicBezTo>
                  <a:lnTo>
                    <a:pt x="0" y="827"/>
                  </a:lnTo>
                  <a:cubicBezTo>
                    <a:pt x="18" y="802"/>
                    <a:pt x="36" y="777"/>
                    <a:pt x="55" y="752"/>
                  </a:cubicBezTo>
                  <a:lnTo>
                    <a:pt x="55" y="752"/>
                  </a:lnTo>
                  <a:cubicBezTo>
                    <a:pt x="337" y="1276"/>
                    <a:pt x="915" y="1627"/>
                    <a:pt x="1507" y="1627"/>
                  </a:cubicBezTo>
                  <a:cubicBezTo>
                    <a:pt x="1521" y="1627"/>
                    <a:pt x="1534" y="1626"/>
                    <a:pt x="1548" y="1626"/>
                  </a:cubicBezTo>
                  <a:cubicBezTo>
                    <a:pt x="2163" y="1609"/>
                    <a:pt x="2754" y="1218"/>
                    <a:pt x="3004" y="653"/>
                  </a:cubicBezTo>
                  <a:cubicBezTo>
                    <a:pt x="2644" y="239"/>
                    <a:pt x="2109" y="1"/>
                    <a:pt x="1563"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2556825" y="1055750"/>
              <a:ext cx="81150" cy="51800"/>
            </a:xfrm>
            <a:custGeom>
              <a:rect b="b" l="l" r="r" t="t"/>
              <a:pathLst>
                <a:path extrusionOk="0" h="2072" w="3246">
                  <a:moveTo>
                    <a:pt x="741" y="1"/>
                  </a:moveTo>
                  <a:cubicBezTo>
                    <a:pt x="493" y="1"/>
                    <a:pt x="246" y="17"/>
                    <a:pt x="1" y="42"/>
                  </a:cubicBezTo>
                  <a:cubicBezTo>
                    <a:pt x="117" y="724"/>
                    <a:pt x="541" y="1348"/>
                    <a:pt x="1140" y="1714"/>
                  </a:cubicBezTo>
                  <a:cubicBezTo>
                    <a:pt x="1526" y="1948"/>
                    <a:pt x="1978" y="2071"/>
                    <a:pt x="2431" y="2071"/>
                  </a:cubicBezTo>
                  <a:cubicBezTo>
                    <a:pt x="2673" y="2071"/>
                    <a:pt x="2914" y="2036"/>
                    <a:pt x="3145" y="1964"/>
                  </a:cubicBezTo>
                  <a:cubicBezTo>
                    <a:pt x="3245" y="1481"/>
                    <a:pt x="3145" y="1065"/>
                    <a:pt x="2796" y="708"/>
                  </a:cubicBezTo>
                  <a:cubicBezTo>
                    <a:pt x="2447" y="350"/>
                    <a:pt x="1972" y="150"/>
                    <a:pt x="1481" y="59"/>
                  </a:cubicBezTo>
                  <a:cubicBezTo>
                    <a:pt x="1236" y="17"/>
                    <a:pt x="989" y="1"/>
                    <a:pt x="741"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2652500" y="1015200"/>
              <a:ext cx="42050" cy="79050"/>
            </a:xfrm>
            <a:custGeom>
              <a:rect b="b" l="l" r="r" t="t"/>
              <a:pathLst>
                <a:path extrusionOk="0" h="3162" w="1682">
                  <a:moveTo>
                    <a:pt x="733" y="0"/>
                  </a:moveTo>
                  <a:cubicBezTo>
                    <a:pt x="275" y="375"/>
                    <a:pt x="1" y="965"/>
                    <a:pt x="1" y="1556"/>
                  </a:cubicBezTo>
                  <a:cubicBezTo>
                    <a:pt x="9" y="2147"/>
                    <a:pt x="283" y="2737"/>
                    <a:pt x="741" y="3112"/>
                  </a:cubicBezTo>
                  <a:lnTo>
                    <a:pt x="1057" y="3162"/>
                  </a:lnTo>
                  <a:cubicBezTo>
                    <a:pt x="1323" y="3128"/>
                    <a:pt x="1523" y="2904"/>
                    <a:pt x="1606" y="2654"/>
                  </a:cubicBezTo>
                  <a:cubicBezTo>
                    <a:pt x="1681" y="2405"/>
                    <a:pt x="1656" y="2138"/>
                    <a:pt x="1615" y="1880"/>
                  </a:cubicBezTo>
                  <a:cubicBezTo>
                    <a:pt x="1482" y="1190"/>
                    <a:pt x="1174" y="541"/>
                    <a:pt x="733"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2504000" y="1203625"/>
              <a:ext cx="77800" cy="59525"/>
            </a:xfrm>
            <a:custGeom>
              <a:rect b="b" l="l" r="r" t="t"/>
              <a:pathLst>
                <a:path extrusionOk="0" h="2381" w="3112">
                  <a:moveTo>
                    <a:pt x="787" y="1"/>
                  </a:moveTo>
                  <a:cubicBezTo>
                    <a:pt x="518" y="1"/>
                    <a:pt x="250" y="47"/>
                    <a:pt x="0" y="142"/>
                  </a:cubicBezTo>
                  <a:cubicBezTo>
                    <a:pt x="516" y="1332"/>
                    <a:pt x="1706" y="2214"/>
                    <a:pt x="2995" y="2355"/>
                  </a:cubicBezTo>
                  <a:lnTo>
                    <a:pt x="3079" y="2380"/>
                  </a:lnTo>
                  <a:cubicBezTo>
                    <a:pt x="3112" y="1632"/>
                    <a:pt x="2754" y="874"/>
                    <a:pt x="2147" y="433"/>
                  </a:cubicBezTo>
                  <a:cubicBezTo>
                    <a:pt x="1757" y="150"/>
                    <a:pt x="1270" y="1"/>
                    <a:pt x="787"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2555150" y="1266650"/>
              <a:ext cx="48075" cy="83850"/>
            </a:xfrm>
            <a:custGeom>
              <a:rect b="b" l="l" r="r" t="t"/>
              <a:pathLst>
                <a:path extrusionOk="0" h="3354" w="1923">
                  <a:moveTo>
                    <a:pt x="467" y="1"/>
                  </a:moveTo>
                  <a:lnTo>
                    <a:pt x="442" y="175"/>
                  </a:lnTo>
                  <a:cubicBezTo>
                    <a:pt x="1" y="658"/>
                    <a:pt x="26" y="1440"/>
                    <a:pt x="342" y="2006"/>
                  </a:cubicBezTo>
                  <a:cubicBezTo>
                    <a:pt x="658" y="2580"/>
                    <a:pt x="1199" y="2988"/>
                    <a:pt x="1740" y="3354"/>
                  </a:cubicBezTo>
                  <a:cubicBezTo>
                    <a:pt x="1923" y="2738"/>
                    <a:pt x="1898" y="2064"/>
                    <a:pt x="1673" y="1465"/>
                  </a:cubicBezTo>
                  <a:cubicBezTo>
                    <a:pt x="1440" y="858"/>
                    <a:pt x="1016" y="342"/>
                    <a:pt x="467"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2618600" y="1213500"/>
              <a:ext cx="75325" cy="60050"/>
            </a:xfrm>
            <a:custGeom>
              <a:rect b="b" l="l" r="r" t="t"/>
              <a:pathLst>
                <a:path extrusionOk="0" h="2402" w="3013">
                  <a:moveTo>
                    <a:pt x="774" y="0"/>
                  </a:moveTo>
                  <a:cubicBezTo>
                    <a:pt x="521" y="0"/>
                    <a:pt x="272" y="59"/>
                    <a:pt x="53" y="189"/>
                  </a:cubicBezTo>
                  <a:lnTo>
                    <a:pt x="53" y="189"/>
                  </a:lnTo>
                  <a:cubicBezTo>
                    <a:pt x="45" y="139"/>
                    <a:pt x="39" y="89"/>
                    <a:pt x="34" y="38"/>
                  </a:cubicBezTo>
                  <a:lnTo>
                    <a:pt x="0" y="222"/>
                  </a:lnTo>
                  <a:cubicBezTo>
                    <a:pt x="18" y="210"/>
                    <a:pt x="35" y="199"/>
                    <a:pt x="53" y="189"/>
                  </a:cubicBezTo>
                  <a:lnTo>
                    <a:pt x="53" y="189"/>
                  </a:lnTo>
                  <a:cubicBezTo>
                    <a:pt x="154" y="833"/>
                    <a:pt x="507" y="1442"/>
                    <a:pt x="1024" y="1844"/>
                  </a:cubicBezTo>
                  <a:cubicBezTo>
                    <a:pt x="1487" y="2203"/>
                    <a:pt x="2070" y="2402"/>
                    <a:pt x="2654" y="2402"/>
                  </a:cubicBezTo>
                  <a:cubicBezTo>
                    <a:pt x="2774" y="2402"/>
                    <a:pt x="2894" y="2393"/>
                    <a:pt x="3012" y="2376"/>
                  </a:cubicBezTo>
                  <a:cubicBezTo>
                    <a:pt x="2846" y="1669"/>
                    <a:pt x="2555" y="962"/>
                    <a:pt x="2014" y="479"/>
                  </a:cubicBezTo>
                  <a:cubicBezTo>
                    <a:pt x="1674" y="181"/>
                    <a:pt x="1217" y="0"/>
                    <a:pt x="774"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2538725" y="1167000"/>
              <a:ext cx="80525" cy="35675"/>
            </a:xfrm>
            <a:custGeom>
              <a:rect b="b" l="l" r="r" t="t"/>
              <a:pathLst>
                <a:path extrusionOk="0" h="1427" w="3221">
                  <a:moveTo>
                    <a:pt x="1623" y="0"/>
                  </a:moveTo>
                  <a:cubicBezTo>
                    <a:pt x="1040" y="0"/>
                    <a:pt x="473" y="265"/>
                    <a:pt x="1" y="617"/>
                  </a:cubicBezTo>
                  <a:cubicBezTo>
                    <a:pt x="392" y="1067"/>
                    <a:pt x="957" y="1358"/>
                    <a:pt x="1548" y="1416"/>
                  </a:cubicBezTo>
                  <a:cubicBezTo>
                    <a:pt x="1623" y="1423"/>
                    <a:pt x="1698" y="1427"/>
                    <a:pt x="1773" y="1427"/>
                  </a:cubicBezTo>
                  <a:cubicBezTo>
                    <a:pt x="2266" y="1427"/>
                    <a:pt x="2757" y="1269"/>
                    <a:pt x="3161" y="978"/>
                  </a:cubicBezTo>
                  <a:lnTo>
                    <a:pt x="3161" y="978"/>
                  </a:lnTo>
                  <a:cubicBezTo>
                    <a:pt x="3183" y="1041"/>
                    <a:pt x="3201" y="1107"/>
                    <a:pt x="3212" y="1175"/>
                  </a:cubicBezTo>
                  <a:lnTo>
                    <a:pt x="3220" y="933"/>
                  </a:lnTo>
                  <a:lnTo>
                    <a:pt x="3220" y="933"/>
                  </a:lnTo>
                  <a:cubicBezTo>
                    <a:pt x="3201" y="949"/>
                    <a:pt x="3181" y="963"/>
                    <a:pt x="3161" y="978"/>
                  </a:cubicBezTo>
                  <a:lnTo>
                    <a:pt x="3161" y="978"/>
                  </a:lnTo>
                  <a:cubicBezTo>
                    <a:pt x="2969" y="440"/>
                    <a:pt x="2395" y="62"/>
                    <a:pt x="1814" y="10"/>
                  </a:cubicBezTo>
                  <a:cubicBezTo>
                    <a:pt x="1750" y="3"/>
                    <a:pt x="1687" y="0"/>
                    <a:pt x="1623"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2515850" y="1328425"/>
              <a:ext cx="55350" cy="106525"/>
            </a:xfrm>
            <a:custGeom>
              <a:rect b="b" l="l" r="r" t="t"/>
              <a:pathLst>
                <a:path extrusionOk="0" h="4261" w="2214">
                  <a:moveTo>
                    <a:pt x="724" y="1"/>
                  </a:moveTo>
                  <a:lnTo>
                    <a:pt x="774" y="192"/>
                  </a:lnTo>
                  <a:cubicBezTo>
                    <a:pt x="159" y="716"/>
                    <a:pt x="1" y="1656"/>
                    <a:pt x="258" y="2430"/>
                  </a:cubicBezTo>
                  <a:cubicBezTo>
                    <a:pt x="516" y="3195"/>
                    <a:pt x="1115" y="3811"/>
                    <a:pt x="1789" y="4260"/>
                  </a:cubicBezTo>
                  <a:cubicBezTo>
                    <a:pt x="2056" y="3503"/>
                    <a:pt x="2214" y="2680"/>
                    <a:pt x="2080" y="1889"/>
                  </a:cubicBezTo>
                  <a:cubicBezTo>
                    <a:pt x="1939" y="1091"/>
                    <a:pt x="1465" y="325"/>
                    <a:pt x="724"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2616525" y="1130550"/>
              <a:ext cx="75100" cy="40675"/>
            </a:xfrm>
            <a:custGeom>
              <a:rect b="b" l="l" r="r" t="t"/>
              <a:pathLst>
                <a:path extrusionOk="0" h="1627" w="3004">
                  <a:moveTo>
                    <a:pt x="1563" y="1"/>
                  </a:moveTo>
                  <a:cubicBezTo>
                    <a:pt x="1527" y="1"/>
                    <a:pt x="1492" y="2"/>
                    <a:pt x="1456" y="4"/>
                  </a:cubicBezTo>
                  <a:cubicBezTo>
                    <a:pt x="913" y="35"/>
                    <a:pt x="385" y="320"/>
                    <a:pt x="55" y="752"/>
                  </a:cubicBezTo>
                  <a:lnTo>
                    <a:pt x="55" y="752"/>
                  </a:lnTo>
                  <a:cubicBezTo>
                    <a:pt x="50" y="744"/>
                    <a:pt x="46" y="736"/>
                    <a:pt x="42" y="727"/>
                  </a:cubicBezTo>
                  <a:lnTo>
                    <a:pt x="0" y="827"/>
                  </a:lnTo>
                  <a:cubicBezTo>
                    <a:pt x="18" y="802"/>
                    <a:pt x="36" y="777"/>
                    <a:pt x="55" y="752"/>
                  </a:cubicBezTo>
                  <a:lnTo>
                    <a:pt x="55" y="752"/>
                  </a:lnTo>
                  <a:cubicBezTo>
                    <a:pt x="337" y="1276"/>
                    <a:pt x="915" y="1627"/>
                    <a:pt x="1507" y="1627"/>
                  </a:cubicBezTo>
                  <a:cubicBezTo>
                    <a:pt x="1521" y="1627"/>
                    <a:pt x="1534" y="1626"/>
                    <a:pt x="1548" y="1626"/>
                  </a:cubicBezTo>
                  <a:cubicBezTo>
                    <a:pt x="2163" y="1609"/>
                    <a:pt x="2754" y="1218"/>
                    <a:pt x="3004" y="653"/>
                  </a:cubicBezTo>
                  <a:cubicBezTo>
                    <a:pt x="2644" y="239"/>
                    <a:pt x="2109" y="1"/>
                    <a:pt x="1563"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2556825" y="1055750"/>
              <a:ext cx="81150" cy="51800"/>
            </a:xfrm>
            <a:custGeom>
              <a:rect b="b" l="l" r="r" t="t"/>
              <a:pathLst>
                <a:path extrusionOk="0" h="2072" w="3246">
                  <a:moveTo>
                    <a:pt x="741" y="1"/>
                  </a:moveTo>
                  <a:cubicBezTo>
                    <a:pt x="493" y="1"/>
                    <a:pt x="246" y="17"/>
                    <a:pt x="1" y="42"/>
                  </a:cubicBezTo>
                  <a:cubicBezTo>
                    <a:pt x="117" y="724"/>
                    <a:pt x="541" y="1348"/>
                    <a:pt x="1140" y="1714"/>
                  </a:cubicBezTo>
                  <a:cubicBezTo>
                    <a:pt x="1526" y="1948"/>
                    <a:pt x="1978" y="2071"/>
                    <a:pt x="2431" y="2071"/>
                  </a:cubicBezTo>
                  <a:cubicBezTo>
                    <a:pt x="2673" y="2071"/>
                    <a:pt x="2914" y="2036"/>
                    <a:pt x="3145" y="1964"/>
                  </a:cubicBezTo>
                  <a:cubicBezTo>
                    <a:pt x="3245" y="1481"/>
                    <a:pt x="3145" y="1065"/>
                    <a:pt x="2796" y="708"/>
                  </a:cubicBezTo>
                  <a:cubicBezTo>
                    <a:pt x="2447" y="350"/>
                    <a:pt x="1972" y="150"/>
                    <a:pt x="1481" y="59"/>
                  </a:cubicBezTo>
                  <a:cubicBezTo>
                    <a:pt x="1236" y="17"/>
                    <a:pt x="989" y="1"/>
                    <a:pt x="741"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2652500" y="1015200"/>
              <a:ext cx="42050" cy="79050"/>
            </a:xfrm>
            <a:custGeom>
              <a:rect b="b" l="l" r="r" t="t"/>
              <a:pathLst>
                <a:path extrusionOk="0" h="3162" w="1682">
                  <a:moveTo>
                    <a:pt x="733" y="0"/>
                  </a:moveTo>
                  <a:cubicBezTo>
                    <a:pt x="275" y="375"/>
                    <a:pt x="1" y="965"/>
                    <a:pt x="1" y="1556"/>
                  </a:cubicBezTo>
                  <a:cubicBezTo>
                    <a:pt x="9" y="2147"/>
                    <a:pt x="283" y="2737"/>
                    <a:pt x="741" y="3112"/>
                  </a:cubicBezTo>
                  <a:lnTo>
                    <a:pt x="1057" y="3162"/>
                  </a:lnTo>
                  <a:cubicBezTo>
                    <a:pt x="1323" y="3128"/>
                    <a:pt x="1523" y="2904"/>
                    <a:pt x="1606" y="2654"/>
                  </a:cubicBezTo>
                  <a:cubicBezTo>
                    <a:pt x="1681" y="2405"/>
                    <a:pt x="1656" y="2138"/>
                    <a:pt x="1615" y="1880"/>
                  </a:cubicBezTo>
                  <a:cubicBezTo>
                    <a:pt x="1482" y="1190"/>
                    <a:pt x="1174" y="541"/>
                    <a:pt x="733"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2531875" y="1090700"/>
              <a:ext cx="202800" cy="272075"/>
            </a:xfrm>
            <a:custGeom>
              <a:rect b="b" l="l" r="r" t="t"/>
              <a:pathLst>
                <a:path extrusionOk="0" h="10883" w="8112">
                  <a:moveTo>
                    <a:pt x="8037" y="4559"/>
                  </a:moveTo>
                  <a:cubicBezTo>
                    <a:pt x="8029" y="4593"/>
                    <a:pt x="8029" y="4609"/>
                    <a:pt x="8037" y="4609"/>
                  </a:cubicBezTo>
                  <a:cubicBezTo>
                    <a:pt x="8037" y="4609"/>
                    <a:pt x="8037" y="4593"/>
                    <a:pt x="8037" y="4559"/>
                  </a:cubicBezTo>
                  <a:close/>
                  <a:moveTo>
                    <a:pt x="5438" y="0"/>
                  </a:moveTo>
                  <a:cubicBezTo>
                    <a:pt x="5428" y="0"/>
                    <a:pt x="5418" y="0"/>
                    <a:pt x="5408" y="0"/>
                  </a:cubicBezTo>
                  <a:cubicBezTo>
                    <a:pt x="5117" y="9"/>
                    <a:pt x="4801" y="75"/>
                    <a:pt x="4526" y="225"/>
                  </a:cubicBezTo>
                  <a:cubicBezTo>
                    <a:pt x="4243" y="366"/>
                    <a:pt x="4010" y="599"/>
                    <a:pt x="3836" y="874"/>
                  </a:cubicBezTo>
                  <a:cubicBezTo>
                    <a:pt x="3494" y="1440"/>
                    <a:pt x="3411" y="2130"/>
                    <a:pt x="3445" y="2804"/>
                  </a:cubicBezTo>
                  <a:cubicBezTo>
                    <a:pt x="3469" y="3486"/>
                    <a:pt x="3561" y="4143"/>
                    <a:pt x="3486" y="4767"/>
                  </a:cubicBezTo>
                  <a:cubicBezTo>
                    <a:pt x="3420" y="5391"/>
                    <a:pt x="3187" y="5999"/>
                    <a:pt x="2729" y="6348"/>
                  </a:cubicBezTo>
                  <a:cubicBezTo>
                    <a:pt x="2280" y="6706"/>
                    <a:pt x="1689" y="6781"/>
                    <a:pt x="1248" y="7080"/>
                  </a:cubicBezTo>
                  <a:cubicBezTo>
                    <a:pt x="799" y="7355"/>
                    <a:pt x="474" y="7754"/>
                    <a:pt x="275" y="8154"/>
                  </a:cubicBezTo>
                  <a:cubicBezTo>
                    <a:pt x="75" y="8553"/>
                    <a:pt x="0" y="8969"/>
                    <a:pt x="8" y="9318"/>
                  </a:cubicBezTo>
                  <a:cubicBezTo>
                    <a:pt x="8" y="9676"/>
                    <a:pt x="83" y="9976"/>
                    <a:pt x="167" y="10209"/>
                  </a:cubicBezTo>
                  <a:cubicBezTo>
                    <a:pt x="258" y="10450"/>
                    <a:pt x="350" y="10616"/>
                    <a:pt x="424" y="10724"/>
                  </a:cubicBezTo>
                  <a:cubicBezTo>
                    <a:pt x="458" y="10783"/>
                    <a:pt x="491" y="10816"/>
                    <a:pt x="516" y="10841"/>
                  </a:cubicBezTo>
                  <a:cubicBezTo>
                    <a:pt x="533" y="10874"/>
                    <a:pt x="549" y="10882"/>
                    <a:pt x="549" y="10882"/>
                  </a:cubicBezTo>
                  <a:cubicBezTo>
                    <a:pt x="558" y="10874"/>
                    <a:pt x="366" y="10666"/>
                    <a:pt x="208" y="10200"/>
                  </a:cubicBezTo>
                  <a:cubicBezTo>
                    <a:pt x="125" y="9967"/>
                    <a:pt x="58" y="9668"/>
                    <a:pt x="58" y="9318"/>
                  </a:cubicBezTo>
                  <a:cubicBezTo>
                    <a:pt x="67" y="8977"/>
                    <a:pt x="133" y="8578"/>
                    <a:pt x="341" y="8187"/>
                  </a:cubicBezTo>
                  <a:cubicBezTo>
                    <a:pt x="533" y="7796"/>
                    <a:pt x="857" y="7413"/>
                    <a:pt x="1290" y="7147"/>
                  </a:cubicBezTo>
                  <a:cubicBezTo>
                    <a:pt x="1506" y="7005"/>
                    <a:pt x="1756" y="6914"/>
                    <a:pt x="2014" y="6814"/>
                  </a:cubicBezTo>
                  <a:cubicBezTo>
                    <a:pt x="2280" y="6714"/>
                    <a:pt x="2554" y="6614"/>
                    <a:pt x="2787" y="6423"/>
                  </a:cubicBezTo>
                  <a:cubicBezTo>
                    <a:pt x="3029" y="6240"/>
                    <a:pt x="3212" y="5982"/>
                    <a:pt x="3345" y="5699"/>
                  </a:cubicBezTo>
                  <a:cubicBezTo>
                    <a:pt x="3469" y="5416"/>
                    <a:pt x="3553" y="5100"/>
                    <a:pt x="3586" y="4784"/>
                  </a:cubicBezTo>
                  <a:cubicBezTo>
                    <a:pt x="3661" y="4135"/>
                    <a:pt x="3569" y="3478"/>
                    <a:pt x="3544" y="2804"/>
                  </a:cubicBezTo>
                  <a:cubicBezTo>
                    <a:pt x="3511" y="2138"/>
                    <a:pt x="3594" y="1465"/>
                    <a:pt x="3919" y="924"/>
                  </a:cubicBezTo>
                  <a:cubicBezTo>
                    <a:pt x="4085" y="658"/>
                    <a:pt x="4310" y="441"/>
                    <a:pt x="4576" y="300"/>
                  </a:cubicBezTo>
                  <a:cubicBezTo>
                    <a:pt x="4834" y="167"/>
                    <a:pt x="5133" y="100"/>
                    <a:pt x="5416" y="92"/>
                  </a:cubicBezTo>
                  <a:cubicBezTo>
                    <a:pt x="5436" y="91"/>
                    <a:pt x="5456" y="91"/>
                    <a:pt x="5476" y="91"/>
                  </a:cubicBezTo>
                  <a:cubicBezTo>
                    <a:pt x="6028" y="91"/>
                    <a:pt x="6544" y="312"/>
                    <a:pt x="6914" y="641"/>
                  </a:cubicBezTo>
                  <a:cubicBezTo>
                    <a:pt x="7305" y="974"/>
                    <a:pt x="7563" y="1398"/>
                    <a:pt x="7738" y="1797"/>
                  </a:cubicBezTo>
                  <a:cubicBezTo>
                    <a:pt x="8070" y="2613"/>
                    <a:pt x="8070" y="3353"/>
                    <a:pt x="8070" y="3844"/>
                  </a:cubicBezTo>
                  <a:cubicBezTo>
                    <a:pt x="8062" y="4085"/>
                    <a:pt x="8054" y="4277"/>
                    <a:pt x="8045" y="4410"/>
                  </a:cubicBezTo>
                  <a:cubicBezTo>
                    <a:pt x="8037" y="4468"/>
                    <a:pt x="8037" y="4518"/>
                    <a:pt x="8037" y="4559"/>
                  </a:cubicBezTo>
                  <a:cubicBezTo>
                    <a:pt x="8045" y="4518"/>
                    <a:pt x="8045" y="4476"/>
                    <a:pt x="8054" y="4410"/>
                  </a:cubicBezTo>
                  <a:cubicBezTo>
                    <a:pt x="8070" y="4285"/>
                    <a:pt x="8087" y="4094"/>
                    <a:pt x="8104" y="3844"/>
                  </a:cubicBezTo>
                  <a:cubicBezTo>
                    <a:pt x="8112" y="3594"/>
                    <a:pt x="8112" y="3287"/>
                    <a:pt x="8079" y="2937"/>
                  </a:cubicBezTo>
                  <a:cubicBezTo>
                    <a:pt x="8037" y="2588"/>
                    <a:pt x="7962" y="2188"/>
                    <a:pt x="7796" y="1772"/>
                  </a:cubicBezTo>
                  <a:cubicBezTo>
                    <a:pt x="7621" y="1365"/>
                    <a:pt x="7363" y="932"/>
                    <a:pt x="6964" y="583"/>
                  </a:cubicBezTo>
                  <a:cubicBezTo>
                    <a:pt x="6571" y="239"/>
                    <a:pt x="6026" y="0"/>
                    <a:pt x="5438"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2531875" y="1090700"/>
              <a:ext cx="202800" cy="272075"/>
            </a:xfrm>
            <a:custGeom>
              <a:rect b="b" l="l" r="r" t="t"/>
              <a:pathLst>
                <a:path extrusionOk="0" h="10883" w="8112">
                  <a:moveTo>
                    <a:pt x="8037" y="4559"/>
                  </a:moveTo>
                  <a:cubicBezTo>
                    <a:pt x="8029" y="4593"/>
                    <a:pt x="8029" y="4609"/>
                    <a:pt x="8037" y="4609"/>
                  </a:cubicBezTo>
                  <a:cubicBezTo>
                    <a:pt x="8037" y="4609"/>
                    <a:pt x="8037" y="4593"/>
                    <a:pt x="8037" y="4559"/>
                  </a:cubicBezTo>
                  <a:close/>
                  <a:moveTo>
                    <a:pt x="5438" y="0"/>
                  </a:moveTo>
                  <a:cubicBezTo>
                    <a:pt x="5428" y="0"/>
                    <a:pt x="5418" y="0"/>
                    <a:pt x="5408" y="0"/>
                  </a:cubicBezTo>
                  <a:cubicBezTo>
                    <a:pt x="5117" y="9"/>
                    <a:pt x="4801" y="75"/>
                    <a:pt x="4526" y="225"/>
                  </a:cubicBezTo>
                  <a:cubicBezTo>
                    <a:pt x="4243" y="366"/>
                    <a:pt x="4010" y="599"/>
                    <a:pt x="3836" y="874"/>
                  </a:cubicBezTo>
                  <a:cubicBezTo>
                    <a:pt x="3494" y="1440"/>
                    <a:pt x="3411" y="2130"/>
                    <a:pt x="3445" y="2804"/>
                  </a:cubicBezTo>
                  <a:cubicBezTo>
                    <a:pt x="3469" y="3486"/>
                    <a:pt x="3561" y="4143"/>
                    <a:pt x="3486" y="4767"/>
                  </a:cubicBezTo>
                  <a:cubicBezTo>
                    <a:pt x="3420" y="5391"/>
                    <a:pt x="3187" y="5999"/>
                    <a:pt x="2729" y="6348"/>
                  </a:cubicBezTo>
                  <a:cubicBezTo>
                    <a:pt x="2280" y="6706"/>
                    <a:pt x="1689" y="6781"/>
                    <a:pt x="1248" y="7080"/>
                  </a:cubicBezTo>
                  <a:cubicBezTo>
                    <a:pt x="799" y="7355"/>
                    <a:pt x="474" y="7754"/>
                    <a:pt x="275" y="8154"/>
                  </a:cubicBezTo>
                  <a:cubicBezTo>
                    <a:pt x="75" y="8553"/>
                    <a:pt x="0" y="8969"/>
                    <a:pt x="8" y="9318"/>
                  </a:cubicBezTo>
                  <a:cubicBezTo>
                    <a:pt x="8" y="9676"/>
                    <a:pt x="83" y="9976"/>
                    <a:pt x="167" y="10209"/>
                  </a:cubicBezTo>
                  <a:cubicBezTo>
                    <a:pt x="258" y="10450"/>
                    <a:pt x="350" y="10616"/>
                    <a:pt x="424" y="10724"/>
                  </a:cubicBezTo>
                  <a:cubicBezTo>
                    <a:pt x="458" y="10783"/>
                    <a:pt x="491" y="10816"/>
                    <a:pt x="516" y="10841"/>
                  </a:cubicBezTo>
                  <a:cubicBezTo>
                    <a:pt x="533" y="10874"/>
                    <a:pt x="549" y="10882"/>
                    <a:pt x="549" y="10882"/>
                  </a:cubicBezTo>
                  <a:cubicBezTo>
                    <a:pt x="558" y="10874"/>
                    <a:pt x="366" y="10666"/>
                    <a:pt x="208" y="10200"/>
                  </a:cubicBezTo>
                  <a:cubicBezTo>
                    <a:pt x="125" y="9967"/>
                    <a:pt x="58" y="9668"/>
                    <a:pt x="58" y="9318"/>
                  </a:cubicBezTo>
                  <a:cubicBezTo>
                    <a:pt x="67" y="8977"/>
                    <a:pt x="133" y="8578"/>
                    <a:pt x="341" y="8187"/>
                  </a:cubicBezTo>
                  <a:cubicBezTo>
                    <a:pt x="533" y="7796"/>
                    <a:pt x="857" y="7413"/>
                    <a:pt x="1290" y="7147"/>
                  </a:cubicBezTo>
                  <a:cubicBezTo>
                    <a:pt x="1506" y="7005"/>
                    <a:pt x="1756" y="6914"/>
                    <a:pt x="2014" y="6814"/>
                  </a:cubicBezTo>
                  <a:cubicBezTo>
                    <a:pt x="2280" y="6714"/>
                    <a:pt x="2554" y="6614"/>
                    <a:pt x="2787" y="6423"/>
                  </a:cubicBezTo>
                  <a:cubicBezTo>
                    <a:pt x="3029" y="6240"/>
                    <a:pt x="3212" y="5982"/>
                    <a:pt x="3345" y="5699"/>
                  </a:cubicBezTo>
                  <a:cubicBezTo>
                    <a:pt x="3469" y="5416"/>
                    <a:pt x="3553" y="5100"/>
                    <a:pt x="3586" y="4784"/>
                  </a:cubicBezTo>
                  <a:cubicBezTo>
                    <a:pt x="3661" y="4135"/>
                    <a:pt x="3569" y="3478"/>
                    <a:pt x="3544" y="2804"/>
                  </a:cubicBezTo>
                  <a:cubicBezTo>
                    <a:pt x="3511" y="2138"/>
                    <a:pt x="3594" y="1465"/>
                    <a:pt x="3919" y="924"/>
                  </a:cubicBezTo>
                  <a:cubicBezTo>
                    <a:pt x="4085" y="658"/>
                    <a:pt x="4310" y="441"/>
                    <a:pt x="4576" y="300"/>
                  </a:cubicBezTo>
                  <a:cubicBezTo>
                    <a:pt x="4834" y="167"/>
                    <a:pt x="5133" y="100"/>
                    <a:pt x="5416" y="92"/>
                  </a:cubicBezTo>
                  <a:cubicBezTo>
                    <a:pt x="5436" y="91"/>
                    <a:pt x="5456" y="91"/>
                    <a:pt x="5476" y="91"/>
                  </a:cubicBezTo>
                  <a:cubicBezTo>
                    <a:pt x="6028" y="91"/>
                    <a:pt x="6544" y="312"/>
                    <a:pt x="6914" y="641"/>
                  </a:cubicBezTo>
                  <a:cubicBezTo>
                    <a:pt x="7305" y="974"/>
                    <a:pt x="7563" y="1398"/>
                    <a:pt x="7738" y="1797"/>
                  </a:cubicBezTo>
                  <a:cubicBezTo>
                    <a:pt x="8070" y="2613"/>
                    <a:pt x="8070" y="3353"/>
                    <a:pt x="8070" y="3844"/>
                  </a:cubicBezTo>
                  <a:cubicBezTo>
                    <a:pt x="8062" y="4085"/>
                    <a:pt x="8054" y="4277"/>
                    <a:pt x="8045" y="4410"/>
                  </a:cubicBezTo>
                  <a:cubicBezTo>
                    <a:pt x="8037" y="4468"/>
                    <a:pt x="8037" y="4518"/>
                    <a:pt x="8037" y="4559"/>
                  </a:cubicBezTo>
                  <a:cubicBezTo>
                    <a:pt x="8045" y="4518"/>
                    <a:pt x="8045" y="4476"/>
                    <a:pt x="8054" y="4410"/>
                  </a:cubicBezTo>
                  <a:cubicBezTo>
                    <a:pt x="8070" y="4285"/>
                    <a:pt x="8087" y="4094"/>
                    <a:pt x="8104" y="3844"/>
                  </a:cubicBezTo>
                  <a:cubicBezTo>
                    <a:pt x="8112" y="3594"/>
                    <a:pt x="8112" y="3287"/>
                    <a:pt x="8079" y="2937"/>
                  </a:cubicBezTo>
                  <a:cubicBezTo>
                    <a:pt x="8037" y="2588"/>
                    <a:pt x="7962" y="2188"/>
                    <a:pt x="7796" y="1772"/>
                  </a:cubicBezTo>
                  <a:cubicBezTo>
                    <a:pt x="7621" y="1365"/>
                    <a:pt x="7363" y="932"/>
                    <a:pt x="6964" y="583"/>
                  </a:cubicBezTo>
                  <a:cubicBezTo>
                    <a:pt x="6571" y="239"/>
                    <a:pt x="6026" y="0"/>
                    <a:pt x="5438"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2822650" y="1053625"/>
              <a:ext cx="241925" cy="146500"/>
            </a:xfrm>
            <a:custGeom>
              <a:rect b="b" l="l" r="r" t="t"/>
              <a:pathLst>
                <a:path extrusionOk="0" h="5860" w="9677">
                  <a:moveTo>
                    <a:pt x="2524" y="0"/>
                  </a:moveTo>
                  <a:cubicBezTo>
                    <a:pt x="2447" y="0"/>
                    <a:pt x="2371" y="4"/>
                    <a:pt x="2296" y="11"/>
                  </a:cubicBezTo>
                  <a:cubicBezTo>
                    <a:pt x="2005" y="36"/>
                    <a:pt x="1731" y="127"/>
                    <a:pt x="1489" y="260"/>
                  </a:cubicBezTo>
                  <a:cubicBezTo>
                    <a:pt x="1248" y="393"/>
                    <a:pt x="1032" y="568"/>
                    <a:pt x="857" y="768"/>
                  </a:cubicBezTo>
                  <a:cubicBezTo>
                    <a:pt x="508" y="1159"/>
                    <a:pt x="291" y="1625"/>
                    <a:pt x="167" y="2066"/>
                  </a:cubicBezTo>
                  <a:cubicBezTo>
                    <a:pt x="33" y="2515"/>
                    <a:pt x="0" y="2956"/>
                    <a:pt x="17" y="3347"/>
                  </a:cubicBezTo>
                  <a:cubicBezTo>
                    <a:pt x="58" y="4137"/>
                    <a:pt x="200" y="4761"/>
                    <a:pt x="283" y="5194"/>
                  </a:cubicBezTo>
                  <a:cubicBezTo>
                    <a:pt x="325" y="5402"/>
                    <a:pt x="366" y="5568"/>
                    <a:pt x="391" y="5685"/>
                  </a:cubicBezTo>
                  <a:cubicBezTo>
                    <a:pt x="400" y="5735"/>
                    <a:pt x="408" y="5776"/>
                    <a:pt x="416" y="5810"/>
                  </a:cubicBezTo>
                  <a:cubicBezTo>
                    <a:pt x="424" y="5843"/>
                    <a:pt x="424" y="5859"/>
                    <a:pt x="433" y="5859"/>
                  </a:cubicBezTo>
                  <a:cubicBezTo>
                    <a:pt x="433" y="5859"/>
                    <a:pt x="433" y="5843"/>
                    <a:pt x="424" y="5810"/>
                  </a:cubicBezTo>
                  <a:cubicBezTo>
                    <a:pt x="424" y="5776"/>
                    <a:pt x="416" y="5735"/>
                    <a:pt x="408" y="5685"/>
                  </a:cubicBezTo>
                  <a:cubicBezTo>
                    <a:pt x="383" y="5560"/>
                    <a:pt x="358" y="5394"/>
                    <a:pt x="325" y="5186"/>
                  </a:cubicBezTo>
                  <a:cubicBezTo>
                    <a:pt x="250" y="4753"/>
                    <a:pt x="117" y="4129"/>
                    <a:pt x="92" y="3347"/>
                  </a:cubicBezTo>
                  <a:cubicBezTo>
                    <a:pt x="67" y="2956"/>
                    <a:pt x="108" y="2532"/>
                    <a:pt x="241" y="2091"/>
                  </a:cubicBezTo>
                  <a:cubicBezTo>
                    <a:pt x="366" y="1658"/>
                    <a:pt x="583" y="1200"/>
                    <a:pt x="924" y="826"/>
                  </a:cubicBezTo>
                  <a:cubicBezTo>
                    <a:pt x="1265" y="443"/>
                    <a:pt x="1747" y="152"/>
                    <a:pt x="2305" y="102"/>
                  </a:cubicBezTo>
                  <a:cubicBezTo>
                    <a:pt x="2371" y="96"/>
                    <a:pt x="2438" y="93"/>
                    <a:pt x="2505" y="93"/>
                  </a:cubicBezTo>
                  <a:cubicBezTo>
                    <a:pt x="2718" y="93"/>
                    <a:pt x="2934" y="124"/>
                    <a:pt x="3137" y="194"/>
                  </a:cubicBezTo>
                  <a:cubicBezTo>
                    <a:pt x="3403" y="277"/>
                    <a:pt x="3661" y="435"/>
                    <a:pt x="3844" y="651"/>
                  </a:cubicBezTo>
                  <a:cubicBezTo>
                    <a:pt x="4227" y="1101"/>
                    <a:pt x="4318" y="1716"/>
                    <a:pt x="4626" y="2199"/>
                  </a:cubicBezTo>
                  <a:cubicBezTo>
                    <a:pt x="4784" y="2448"/>
                    <a:pt x="5017" y="2648"/>
                    <a:pt x="5292" y="2731"/>
                  </a:cubicBezTo>
                  <a:cubicBezTo>
                    <a:pt x="5425" y="2773"/>
                    <a:pt x="5562" y="2789"/>
                    <a:pt x="5698" y="2789"/>
                  </a:cubicBezTo>
                  <a:cubicBezTo>
                    <a:pt x="5834" y="2789"/>
                    <a:pt x="5970" y="2773"/>
                    <a:pt x="6099" y="2748"/>
                  </a:cubicBezTo>
                  <a:cubicBezTo>
                    <a:pt x="6623" y="2648"/>
                    <a:pt x="7055" y="2390"/>
                    <a:pt x="7496" y="2282"/>
                  </a:cubicBezTo>
                  <a:cubicBezTo>
                    <a:pt x="7686" y="2224"/>
                    <a:pt x="7882" y="2197"/>
                    <a:pt x="8068" y="2197"/>
                  </a:cubicBezTo>
                  <a:cubicBezTo>
                    <a:pt x="8094" y="2197"/>
                    <a:pt x="8120" y="2198"/>
                    <a:pt x="8145" y="2199"/>
                  </a:cubicBezTo>
                  <a:cubicBezTo>
                    <a:pt x="8353" y="2215"/>
                    <a:pt x="8545" y="2274"/>
                    <a:pt x="8719" y="2357"/>
                  </a:cubicBezTo>
                  <a:cubicBezTo>
                    <a:pt x="9069" y="2523"/>
                    <a:pt x="9318" y="2798"/>
                    <a:pt x="9451" y="3064"/>
                  </a:cubicBezTo>
                  <a:cubicBezTo>
                    <a:pt x="9593" y="3339"/>
                    <a:pt x="9626" y="3613"/>
                    <a:pt x="9626" y="3829"/>
                  </a:cubicBezTo>
                  <a:cubicBezTo>
                    <a:pt x="9618" y="4262"/>
                    <a:pt x="9476" y="4487"/>
                    <a:pt x="9493" y="4487"/>
                  </a:cubicBezTo>
                  <a:cubicBezTo>
                    <a:pt x="9493" y="4487"/>
                    <a:pt x="9526" y="4437"/>
                    <a:pt x="9568" y="4329"/>
                  </a:cubicBezTo>
                  <a:cubicBezTo>
                    <a:pt x="9609" y="4220"/>
                    <a:pt x="9659" y="4054"/>
                    <a:pt x="9668" y="3829"/>
                  </a:cubicBezTo>
                  <a:cubicBezTo>
                    <a:pt x="9676" y="3605"/>
                    <a:pt x="9643" y="3330"/>
                    <a:pt x="9501" y="3039"/>
                  </a:cubicBezTo>
                  <a:cubicBezTo>
                    <a:pt x="9368" y="2756"/>
                    <a:pt x="9110" y="2473"/>
                    <a:pt x="8753" y="2299"/>
                  </a:cubicBezTo>
                  <a:cubicBezTo>
                    <a:pt x="8570" y="2207"/>
                    <a:pt x="8370" y="2149"/>
                    <a:pt x="8145" y="2124"/>
                  </a:cubicBezTo>
                  <a:cubicBezTo>
                    <a:pt x="8108" y="2121"/>
                    <a:pt x="8070" y="2120"/>
                    <a:pt x="8031" y="2120"/>
                  </a:cubicBezTo>
                  <a:cubicBezTo>
                    <a:pt x="7850" y="2120"/>
                    <a:pt x="7664" y="2151"/>
                    <a:pt x="7471" y="2199"/>
                  </a:cubicBezTo>
                  <a:cubicBezTo>
                    <a:pt x="7022" y="2315"/>
                    <a:pt x="6581" y="2565"/>
                    <a:pt x="6082" y="2656"/>
                  </a:cubicBezTo>
                  <a:cubicBezTo>
                    <a:pt x="5957" y="2681"/>
                    <a:pt x="5828" y="2698"/>
                    <a:pt x="5699" y="2698"/>
                  </a:cubicBezTo>
                  <a:cubicBezTo>
                    <a:pt x="5570" y="2698"/>
                    <a:pt x="5441" y="2681"/>
                    <a:pt x="5316" y="2640"/>
                  </a:cubicBezTo>
                  <a:cubicBezTo>
                    <a:pt x="5067" y="2565"/>
                    <a:pt x="4851" y="2382"/>
                    <a:pt x="4709" y="2149"/>
                  </a:cubicBezTo>
                  <a:cubicBezTo>
                    <a:pt x="4410" y="1691"/>
                    <a:pt x="4318" y="1076"/>
                    <a:pt x="3919" y="593"/>
                  </a:cubicBezTo>
                  <a:cubicBezTo>
                    <a:pt x="3719" y="352"/>
                    <a:pt x="3453" y="194"/>
                    <a:pt x="3162" y="102"/>
                  </a:cubicBezTo>
                  <a:cubicBezTo>
                    <a:pt x="2954" y="29"/>
                    <a:pt x="2737" y="0"/>
                    <a:pt x="2524"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2927050" y="1049600"/>
              <a:ext cx="62000" cy="40900"/>
            </a:xfrm>
            <a:custGeom>
              <a:rect b="b" l="l" r="r" t="t"/>
              <a:pathLst>
                <a:path extrusionOk="0" h="1636" w="2480">
                  <a:moveTo>
                    <a:pt x="1626" y="1"/>
                  </a:moveTo>
                  <a:cubicBezTo>
                    <a:pt x="1404" y="1"/>
                    <a:pt x="1188" y="41"/>
                    <a:pt x="991" y="122"/>
                  </a:cubicBezTo>
                  <a:cubicBezTo>
                    <a:pt x="541" y="313"/>
                    <a:pt x="175" y="712"/>
                    <a:pt x="1" y="1237"/>
                  </a:cubicBezTo>
                  <a:lnTo>
                    <a:pt x="59" y="1386"/>
                  </a:lnTo>
                  <a:cubicBezTo>
                    <a:pt x="329" y="1554"/>
                    <a:pt x="662" y="1636"/>
                    <a:pt x="979" y="1636"/>
                  </a:cubicBezTo>
                  <a:cubicBezTo>
                    <a:pt x="1230" y="1636"/>
                    <a:pt x="1470" y="1585"/>
                    <a:pt x="1665" y="1486"/>
                  </a:cubicBezTo>
                  <a:cubicBezTo>
                    <a:pt x="2106" y="1270"/>
                    <a:pt x="2413" y="779"/>
                    <a:pt x="2480" y="197"/>
                  </a:cubicBezTo>
                  <a:cubicBezTo>
                    <a:pt x="2200" y="66"/>
                    <a:pt x="1908" y="1"/>
                    <a:pt x="1626"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2970950" y="1118400"/>
              <a:ext cx="57000" cy="45125"/>
            </a:xfrm>
            <a:custGeom>
              <a:rect b="b" l="l" r="r" t="t"/>
              <a:pathLst>
                <a:path extrusionOk="0" h="1805" w="2280">
                  <a:moveTo>
                    <a:pt x="545" y="1"/>
                  </a:moveTo>
                  <a:cubicBezTo>
                    <a:pt x="401" y="1"/>
                    <a:pt x="255" y="17"/>
                    <a:pt x="108" y="49"/>
                  </a:cubicBezTo>
                  <a:lnTo>
                    <a:pt x="8" y="182"/>
                  </a:lnTo>
                  <a:cubicBezTo>
                    <a:pt x="0" y="748"/>
                    <a:pt x="333" y="1338"/>
                    <a:pt x="749" y="1604"/>
                  </a:cubicBezTo>
                  <a:cubicBezTo>
                    <a:pt x="968" y="1738"/>
                    <a:pt x="1230" y="1804"/>
                    <a:pt x="1503" y="1804"/>
                  </a:cubicBezTo>
                  <a:cubicBezTo>
                    <a:pt x="1759" y="1804"/>
                    <a:pt x="2026" y="1746"/>
                    <a:pt x="2280" y="1629"/>
                  </a:cubicBezTo>
                  <a:cubicBezTo>
                    <a:pt x="2222" y="1080"/>
                    <a:pt x="1964" y="606"/>
                    <a:pt x="1573" y="315"/>
                  </a:cubicBezTo>
                  <a:cubicBezTo>
                    <a:pt x="1283" y="110"/>
                    <a:pt x="924" y="1"/>
                    <a:pt x="545"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3043125" y="1075425"/>
              <a:ext cx="58875" cy="42925"/>
            </a:xfrm>
            <a:custGeom>
              <a:rect b="b" l="l" r="r" t="t"/>
              <a:pathLst>
                <a:path extrusionOk="0" h="1717" w="2355">
                  <a:moveTo>
                    <a:pt x="1676" y="0"/>
                  </a:moveTo>
                  <a:cubicBezTo>
                    <a:pt x="1388" y="0"/>
                    <a:pt x="1109" y="68"/>
                    <a:pt x="865" y="204"/>
                  </a:cubicBezTo>
                  <a:cubicBezTo>
                    <a:pt x="441" y="437"/>
                    <a:pt x="125" y="877"/>
                    <a:pt x="0" y="1410"/>
                  </a:cubicBezTo>
                  <a:lnTo>
                    <a:pt x="75" y="1551"/>
                  </a:lnTo>
                  <a:cubicBezTo>
                    <a:pt x="306" y="1663"/>
                    <a:pt x="570" y="1717"/>
                    <a:pt x="827" y="1717"/>
                  </a:cubicBezTo>
                  <a:cubicBezTo>
                    <a:pt x="1144" y="1717"/>
                    <a:pt x="1451" y="1636"/>
                    <a:pt x="1681" y="1485"/>
                  </a:cubicBezTo>
                  <a:cubicBezTo>
                    <a:pt x="2105" y="1219"/>
                    <a:pt x="2355" y="703"/>
                    <a:pt x="2355" y="120"/>
                  </a:cubicBezTo>
                  <a:cubicBezTo>
                    <a:pt x="2130" y="41"/>
                    <a:pt x="1900" y="0"/>
                    <a:pt x="1676"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2848425" y="991700"/>
              <a:ext cx="40800" cy="67000"/>
            </a:xfrm>
            <a:custGeom>
              <a:rect b="b" l="l" r="r" t="t"/>
              <a:pathLst>
                <a:path extrusionOk="0" h="2680" w="1632">
                  <a:moveTo>
                    <a:pt x="1074" y="0"/>
                  </a:moveTo>
                  <a:cubicBezTo>
                    <a:pt x="542" y="233"/>
                    <a:pt x="167" y="674"/>
                    <a:pt x="84" y="1165"/>
                  </a:cubicBezTo>
                  <a:cubicBezTo>
                    <a:pt x="1" y="1656"/>
                    <a:pt x="292" y="2305"/>
                    <a:pt x="725" y="2679"/>
                  </a:cubicBezTo>
                  <a:lnTo>
                    <a:pt x="816" y="2679"/>
                  </a:lnTo>
                  <a:cubicBezTo>
                    <a:pt x="1265" y="2355"/>
                    <a:pt x="1540" y="1889"/>
                    <a:pt x="1590" y="1406"/>
                  </a:cubicBezTo>
                  <a:cubicBezTo>
                    <a:pt x="1631" y="915"/>
                    <a:pt x="1448" y="408"/>
                    <a:pt x="1074"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2577825" y="950050"/>
              <a:ext cx="215100" cy="250075"/>
            </a:xfrm>
            <a:custGeom>
              <a:rect b="b" l="l" r="r" t="t"/>
              <a:pathLst>
                <a:path extrusionOk="0" h="10003" w="8604">
                  <a:moveTo>
                    <a:pt x="3180" y="1"/>
                  </a:moveTo>
                  <a:cubicBezTo>
                    <a:pt x="3044" y="1"/>
                    <a:pt x="2909" y="10"/>
                    <a:pt x="2780" y="27"/>
                  </a:cubicBezTo>
                  <a:cubicBezTo>
                    <a:pt x="2339" y="94"/>
                    <a:pt x="1948" y="260"/>
                    <a:pt x="1623" y="451"/>
                  </a:cubicBezTo>
                  <a:cubicBezTo>
                    <a:pt x="974" y="851"/>
                    <a:pt x="583" y="1333"/>
                    <a:pt x="334" y="1666"/>
                  </a:cubicBezTo>
                  <a:cubicBezTo>
                    <a:pt x="217" y="1841"/>
                    <a:pt x="134" y="1982"/>
                    <a:pt x="76" y="2074"/>
                  </a:cubicBezTo>
                  <a:cubicBezTo>
                    <a:pt x="51" y="2124"/>
                    <a:pt x="34" y="2157"/>
                    <a:pt x="17" y="2190"/>
                  </a:cubicBezTo>
                  <a:cubicBezTo>
                    <a:pt x="1" y="2215"/>
                    <a:pt x="1" y="2224"/>
                    <a:pt x="1" y="2224"/>
                  </a:cubicBezTo>
                  <a:cubicBezTo>
                    <a:pt x="1" y="2224"/>
                    <a:pt x="34" y="2182"/>
                    <a:pt x="92" y="2082"/>
                  </a:cubicBezTo>
                  <a:cubicBezTo>
                    <a:pt x="151" y="1991"/>
                    <a:pt x="242" y="1857"/>
                    <a:pt x="367" y="1691"/>
                  </a:cubicBezTo>
                  <a:cubicBezTo>
                    <a:pt x="616" y="1367"/>
                    <a:pt x="1016" y="892"/>
                    <a:pt x="1656" y="510"/>
                  </a:cubicBezTo>
                  <a:cubicBezTo>
                    <a:pt x="1981" y="327"/>
                    <a:pt x="2364" y="169"/>
                    <a:pt x="2788" y="110"/>
                  </a:cubicBezTo>
                  <a:cubicBezTo>
                    <a:pt x="2915" y="93"/>
                    <a:pt x="3046" y="84"/>
                    <a:pt x="3180" y="84"/>
                  </a:cubicBezTo>
                  <a:cubicBezTo>
                    <a:pt x="3498" y="84"/>
                    <a:pt x="3830" y="137"/>
                    <a:pt x="4152" y="260"/>
                  </a:cubicBezTo>
                  <a:cubicBezTo>
                    <a:pt x="4602" y="426"/>
                    <a:pt x="5034" y="743"/>
                    <a:pt x="5301" y="1209"/>
                  </a:cubicBezTo>
                  <a:cubicBezTo>
                    <a:pt x="5558" y="1666"/>
                    <a:pt x="5650" y="2224"/>
                    <a:pt x="5816" y="2773"/>
                  </a:cubicBezTo>
                  <a:cubicBezTo>
                    <a:pt x="5900" y="3047"/>
                    <a:pt x="5999" y="3313"/>
                    <a:pt x="6157" y="3555"/>
                  </a:cubicBezTo>
                  <a:cubicBezTo>
                    <a:pt x="6324" y="3796"/>
                    <a:pt x="6540" y="3979"/>
                    <a:pt x="6756" y="4137"/>
                  </a:cubicBezTo>
                  <a:cubicBezTo>
                    <a:pt x="6973" y="4303"/>
                    <a:pt x="7197" y="4445"/>
                    <a:pt x="7397" y="4603"/>
                  </a:cubicBezTo>
                  <a:cubicBezTo>
                    <a:pt x="7597" y="4761"/>
                    <a:pt x="7763" y="4944"/>
                    <a:pt x="7905" y="5144"/>
                  </a:cubicBezTo>
                  <a:cubicBezTo>
                    <a:pt x="8179" y="5551"/>
                    <a:pt x="8346" y="5992"/>
                    <a:pt x="8429" y="6417"/>
                  </a:cubicBezTo>
                  <a:cubicBezTo>
                    <a:pt x="8520" y="6849"/>
                    <a:pt x="8537" y="7257"/>
                    <a:pt x="8512" y="7623"/>
                  </a:cubicBezTo>
                  <a:cubicBezTo>
                    <a:pt x="8470" y="8372"/>
                    <a:pt x="8321" y="8962"/>
                    <a:pt x="8229" y="9370"/>
                  </a:cubicBezTo>
                  <a:cubicBezTo>
                    <a:pt x="8187" y="9561"/>
                    <a:pt x="8146" y="9720"/>
                    <a:pt x="8121" y="9836"/>
                  </a:cubicBezTo>
                  <a:cubicBezTo>
                    <a:pt x="8096" y="9944"/>
                    <a:pt x="8088" y="10002"/>
                    <a:pt x="8088" y="10002"/>
                  </a:cubicBezTo>
                  <a:cubicBezTo>
                    <a:pt x="8088" y="10002"/>
                    <a:pt x="8104" y="9944"/>
                    <a:pt x="8138" y="9836"/>
                  </a:cubicBezTo>
                  <a:cubicBezTo>
                    <a:pt x="8171" y="9736"/>
                    <a:pt x="8212" y="9578"/>
                    <a:pt x="8271" y="9378"/>
                  </a:cubicBezTo>
                  <a:cubicBezTo>
                    <a:pt x="8370" y="8971"/>
                    <a:pt x="8529" y="8380"/>
                    <a:pt x="8578" y="7631"/>
                  </a:cubicBezTo>
                  <a:cubicBezTo>
                    <a:pt x="8603" y="7257"/>
                    <a:pt x="8595" y="6841"/>
                    <a:pt x="8512" y="6400"/>
                  </a:cubicBezTo>
                  <a:cubicBezTo>
                    <a:pt x="8420" y="5967"/>
                    <a:pt x="8262" y="5510"/>
                    <a:pt x="7971" y="5094"/>
                  </a:cubicBezTo>
                  <a:cubicBezTo>
                    <a:pt x="7830" y="4886"/>
                    <a:pt x="7655" y="4694"/>
                    <a:pt x="7455" y="4528"/>
                  </a:cubicBezTo>
                  <a:cubicBezTo>
                    <a:pt x="7247" y="4362"/>
                    <a:pt x="7023" y="4220"/>
                    <a:pt x="6815" y="4062"/>
                  </a:cubicBezTo>
                  <a:cubicBezTo>
                    <a:pt x="6598" y="3904"/>
                    <a:pt x="6390" y="3729"/>
                    <a:pt x="6241" y="3505"/>
                  </a:cubicBezTo>
                  <a:cubicBezTo>
                    <a:pt x="6091" y="3272"/>
                    <a:pt x="5991" y="3014"/>
                    <a:pt x="5908" y="2748"/>
                  </a:cubicBezTo>
                  <a:cubicBezTo>
                    <a:pt x="5741" y="2207"/>
                    <a:pt x="5658" y="1641"/>
                    <a:pt x="5384" y="1159"/>
                  </a:cubicBezTo>
                  <a:cubicBezTo>
                    <a:pt x="5109" y="676"/>
                    <a:pt x="4652" y="352"/>
                    <a:pt x="4177" y="177"/>
                  </a:cubicBezTo>
                  <a:cubicBezTo>
                    <a:pt x="3849" y="54"/>
                    <a:pt x="3508" y="1"/>
                    <a:pt x="3180"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2705325" y="1053400"/>
              <a:ext cx="55350" cy="68150"/>
            </a:xfrm>
            <a:custGeom>
              <a:rect b="b" l="l" r="r" t="t"/>
              <a:pathLst>
                <a:path extrusionOk="0" h="2726" w="2214">
                  <a:moveTo>
                    <a:pt x="1812" y="0"/>
                  </a:moveTo>
                  <a:cubicBezTo>
                    <a:pt x="1738" y="0"/>
                    <a:pt x="1662" y="44"/>
                    <a:pt x="1540" y="70"/>
                  </a:cubicBezTo>
                  <a:cubicBezTo>
                    <a:pt x="1340" y="103"/>
                    <a:pt x="1157" y="211"/>
                    <a:pt x="999" y="336"/>
                  </a:cubicBezTo>
                  <a:cubicBezTo>
                    <a:pt x="309" y="885"/>
                    <a:pt x="1" y="1875"/>
                    <a:pt x="267" y="2724"/>
                  </a:cubicBezTo>
                  <a:cubicBezTo>
                    <a:pt x="295" y="2725"/>
                    <a:pt x="324" y="2726"/>
                    <a:pt x="352" y="2726"/>
                  </a:cubicBezTo>
                  <a:cubicBezTo>
                    <a:pt x="956" y="2726"/>
                    <a:pt x="1555" y="2391"/>
                    <a:pt x="1873" y="1875"/>
                  </a:cubicBezTo>
                  <a:cubicBezTo>
                    <a:pt x="2206" y="1334"/>
                    <a:pt x="2214" y="602"/>
                    <a:pt x="1898" y="53"/>
                  </a:cubicBezTo>
                  <a:lnTo>
                    <a:pt x="1898" y="53"/>
                  </a:lnTo>
                  <a:lnTo>
                    <a:pt x="1964" y="70"/>
                  </a:lnTo>
                  <a:cubicBezTo>
                    <a:pt x="1906" y="18"/>
                    <a:pt x="1859" y="0"/>
                    <a:pt x="1812"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a:off x="2534775" y="980150"/>
              <a:ext cx="66800" cy="52400"/>
            </a:xfrm>
            <a:custGeom>
              <a:rect b="b" l="l" r="r" t="t"/>
              <a:pathLst>
                <a:path extrusionOk="0" h="2096" w="2672">
                  <a:moveTo>
                    <a:pt x="2028" y="1"/>
                  </a:moveTo>
                  <a:cubicBezTo>
                    <a:pt x="1916" y="1"/>
                    <a:pt x="1804" y="18"/>
                    <a:pt x="1698" y="46"/>
                  </a:cubicBezTo>
                  <a:cubicBezTo>
                    <a:pt x="833" y="246"/>
                    <a:pt x="134" y="1011"/>
                    <a:pt x="1" y="1885"/>
                  </a:cubicBezTo>
                  <a:cubicBezTo>
                    <a:pt x="256" y="2026"/>
                    <a:pt x="549" y="2095"/>
                    <a:pt x="842" y="2095"/>
                  </a:cubicBezTo>
                  <a:cubicBezTo>
                    <a:pt x="1188" y="2095"/>
                    <a:pt x="1535" y="1999"/>
                    <a:pt x="1823" y="1810"/>
                  </a:cubicBezTo>
                  <a:cubicBezTo>
                    <a:pt x="2355" y="1469"/>
                    <a:pt x="2671" y="812"/>
                    <a:pt x="2621" y="179"/>
                  </a:cubicBezTo>
                  <a:lnTo>
                    <a:pt x="2621" y="179"/>
                  </a:lnTo>
                  <a:lnTo>
                    <a:pt x="2671" y="221"/>
                  </a:lnTo>
                  <a:cubicBezTo>
                    <a:pt x="2596" y="29"/>
                    <a:pt x="2497" y="88"/>
                    <a:pt x="2297" y="38"/>
                  </a:cubicBezTo>
                  <a:cubicBezTo>
                    <a:pt x="2208" y="12"/>
                    <a:pt x="2118" y="1"/>
                    <a:pt x="2028"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2707425" y="1131600"/>
              <a:ext cx="83825" cy="38150"/>
            </a:xfrm>
            <a:custGeom>
              <a:rect b="b" l="l" r="r" t="t"/>
              <a:pathLst>
                <a:path extrusionOk="0" h="1526" w="3353">
                  <a:moveTo>
                    <a:pt x="1677" y="0"/>
                  </a:moveTo>
                  <a:cubicBezTo>
                    <a:pt x="1642" y="0"/>
                    <a:pt x="1607" y="1"/>
                    <a:pt x="1572" y="3"/>
                  </a:cubicBezTo>
                  <a:cubicBezTo>
                    <a:pt x="957" y="28"/>
                    <a:pt x="358" y="361"/>
                    <a:pt x="0" y="860"/>
                  </a:cubicBezTo>
                  <a:cubicBezTo>
                    <a:pt x="458" y="1276"/>
                    <a:pt x="1065" y="1517"/>
                    <a:pt x="1672" y="1526"/>
                  </a:cubicBezTo>
                  <a:cubicBezTo>
                    <a:pt x="2288" y="1526"/>
                    <a:pt x="2895" y="1243"/>
                    <a:pt x="3353" y="844"/>
                  </a:cubicBezTo>
                  <a:lnTo>
                    <a:pt x="3228" y="710"/>
                  </a:lnTo>
                  <a:cubicBezTo>
                    <a:pt x="2843" y="263"/>
                    <a:pt x="2266" y="0"/>
                    <a:pt x="1677"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2768150" y="1015950"/>
              <a:ext cx="62825" cy="63150"/>
            </a:xfrm>
            <a:custGeom>
              <a:rect b="b" l="l" r="r" t="t"/>
              <a:pathLst>
                <a:path extrusionOk="0" h="2526" w="2513">
                  <a:moveTo>
                    <a:pt x="1989" y="0"/>
                  </a:moveTo>
                  <a:cubicBezTo>
                    <a:pt x="1459" y="0"/>
                    <a:pt x="926" y="229"/>
                    <a:pt x="574" y="627"/>
                  </a:cubicBezTo>
                  <a:cubicBezTo>
                    <a:pt x="134" y="1135"/>
                    <a:pt x="0" y="1875"/>
                    <a:pt x="225" y="2499"/>
                  </a:cubicBezTo>
                  <a:lnTo>
                    <a:pt x="292" y="2524"/>
                  </a:lnTo>
                  <a:cubicBezTo>
                    <a:pt x="309" y="2525"/>
                    <a:pt x="327" y="2525"/>
                    <a:pt x="345" y="2525"/>
                  </a:cubicBezTo>
                  <a:cubicBezTo>
                    <a:pt x="951" y="2525"/>
                    <a:pt x="1551" y="2253"/>
                    <a:pt x="1939" y="1792"/>
                  </a:cubicBezTo>
                  <a:cubicBezTo>
                    <a:pt x="2338" y="1318"/>
                    <a:pt x="2513" y="652"/>
                    <a:pt x="2388" y="45"/>
                  </a:cubicBezTo>
                  <a:cubicBezTo>
                    <a:pt x="2257" y="15"/>
                    <a:pt x="2123" y="0"/>
                    <a:pt x="1989"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2720100" y="948350"/>
              <a:ext cx="71575" cy="51525"/>
            </a:xfrm>
            <a:custGeom>
              <a:rect b="b" l="l" r="r" t="t"/>
              <a:pathLst>
                <a:path extrusionOk="0" h="2061" w="2863">
                  <a:moveTo>
                    <a:pt x="1858" y="1"/>
                  </a:moveTo>
                  <a:cubicBezTo>
                    <a:pt x="1545" y="1"/>
                    <a:pt x="1231" y="76"/>
                    <a:pt x="957" y="228"/>
                  </a:cubicBezTo>
                  <a:cubicBezTo>
                    <a:pt x="375" y="553"/>
                    <a:pt x="1" y="1210"/>
                    <a:pt x="9" y="1876"/>
                  </a:cubicBezTo>
                  <a:lnTo>
                    <a:pt x="67" y="1925"/>
                  </a:lnTo>
                  <a:cubicBezTo>
                    <a:pt x="299" y="2016"/>
                    <a:pt x="549" y="2061"/>
                    <a:pt x="800" y="2061"/>
                  </a:cubicBezTo>
                  <a:cubicBezTo>
                    <a:pt x="1170" y="2061"/>
                    <a:pt x="1542" y="1964"/>
                    <a:pt x="1864" y="1776"/>
                  </a:cubicBezTo>
                  <a:cubicBezTo>
                    <a:pt x="2397" y="1460"/>
                    <a:pt x="2779" y="894"/>
                    <a:pt x="2863" y="286"/>
                  </a:cubicBezTo>
                  <a:cubicBezTo>
                    <a:pt x="2567" y="97"/>
                    <a:pt x="2213" y="1"/>
                    <a:pt x="1858"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2633775" y="966050"/>
              <a:ext cx="71575" cy="51500"/>
            </a:xfrm>
            <a:custGeom>
              <a:rect b="b" l="l" r="r" t="t"/>
              <a:pathLst>
                <a:path extrusionOk="0" h="2060" w="2863">
                  <a:moveTo>
                    <a:pt x="2064" y="0"/>
                  </a:moveTo>
                  <a:cubicBezTo>
                    <a:pt x="1694" y="0"/>
                    <a:pt x="1321" y="97"/>
                    <a:pt x="999" y="286"/>
                  </a:cubicBezTo>
                  <a:cubicBezTo>
                    <a:pt x="467" y="593"/>
                    <a:pt x="84" y="1159"/>
                    <a:pt x="1" y="1775"/>
                  </a:cubicBezTo>
                  <a:cubicBezTo>
                    <a:pt x="295" y="1963"/>
                    <a:pt x="646" y="2060"/>
                    <a:pt x="998" y="2060"/>
                  </a:cubicBezTo>
                  <a:cubicBezTo>
                    <a:pt x="1314" y="2060"/>
                    <a:pt x="1631" y="1982"/>
                    <a:pt x="1906" y="1825"/>
                  </a:cubicBezTo>
                  <a:cubicBezTo>
                    <a:pt x="2488" y="1500"/>
                    <a:pt x="2863" y="843"/>
                    <a:pt x="2855" y="177"/>
                  </a:cubicBezTo>
                  <a:lnTo>
                    <a:pt x="2796" y="136"/>
                  </a:lnTo>
                  <a:cubicBezTo>
                    <a:pt x="2564" y="45"/>
                    <a:pt x="2314" y="0"/>
                    <a:pt x="2064"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a:off x="2666450" y="878550"/>
              <a:ext cx="53250" cy="76550"/>
            </a:xfrm>
            <a:custGeom>
              <a:rect b="b" l="l" r="r" t="t"/>
              <a:pathLst>
                <a:path extrusionOk="0" h="3062" w="2130">
                  <a:moveTo>
                    <a:pt x="1739" y="0"/>
                  </a:moveTo>
                  <a:cubicBezTo>
                    <a:pt x="1073" y="92"/>
                    <a:pt x="483" y="558"/>
                    <a:pt x="241" y="1182"/>
                  </a:cubicBezTo>
                  <a:cubicBezTo>
                    <a:pt x="0" y="1806"/>
                    <a:pt x="125" y="2554"/>
                    <a:pt x="557" y="3062"/>
                  </a:cubicBezTo>
                  <a:lnTo>
                    <a:pt x="632" y="3053"/>
                  </a:lnTo>
                  <a:cubicBezTo>
                    <a:pt x="1223" y="2854"/>
                    <a:pt x="1706" y="2380"/>
                    <a:pt x="1922" y="1797"/>
                  </a:cubicBezTo>
                  <a:cubicBezTo>
                    <a:pt x="2130" y="1215"/>
                    <a:pt x="2063" y="533"/>
                    <a:pt x="1739"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2575950" y="888325"/>
              <a:ext cx="56600" cy="70750"/>
            </a:xfrm>
            <a:custGeom>
              <a:rect b="b" l="l" r="r" t="t"/>
              <a:pathLst>
                <a:path extrusionOk="0" h="2830" w="2264">
                  <a:moveTo>
                    <a:pt x="350" y="0"/>
                  </a:moveTo>
                  <a:cubicBezTo>
                    <a:pt x="9" y="574"/>
                    <a:pt x="1" y="1331"/>
                    <a:pt x="342" y="1905"/>
                  </a:cubicBezTo>
                  <a:cubicBezTo>
                    <a:pt x="668" y="2467"/>
                    <a:pt x="1312" y="2829"/>
                    <a:pt x="1962" y="2829"/>
                  </a:cubicBezTo>
                  <a:cubicBezTo>
                    <a:pt x="1977" y="2829"/>
                    <a:pt x="1991" y="2829"/>
                    <a:pt x="2006" y="2829"/>
                  </a:cubicBezTo>
                  <a:lnTo>
                    <a:pt x="2048" y="2771"/>
                  </a:lnTo>
                  <a:cubicBezTo>
                    <a:pt x="2264" y="2188"/>
                    <a:pt x="2189" y="1506"/>
                    <a:pt x="1865" y="974"/>
                  </a:cubicBezTo>
                  <a:cubicBezTo>
                    <a:pt x="1540" y="449"/>
                    <a:pt x="974" y="75"/>
                    <a:pt x="350"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a:off x="2702225" y="1362750"/>
              <a:ext cx="243150" cy="21450"/>
            </a:xfrm>
            <a:custGeom>
              <a:rect b="b" l="l" r="r" t="t"/>
              <a:pathLst>
                <a:path extrusionOk="0" h="858" w="9726">
                  <a:moveTo>
                    <a:pt x="0" y="0"/>
                  </a:moveTo>
                  <a:lnTo>
                    <a:pt x="691" y="857"/>
                  </a:lnTo>
                  <a:lnTo>
                    <a:pt x="9152" y="857"/>
                  </a:lnTo>
                  <a:lnTo>
                    <a:pt x="9726"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2708650" y="1361300"/>
              <a:ext cx="232150" cy="2525"/>
            </a:xfrm>
            <a:custGeom>
              <a:rect b="b" l="l" r="r" t="t"/>
              <a:pathLst>
                <a:path extrusionOk="0" h="101" w="9286">
                  <a:moveTo>
                    <a:pt x="4643" y="0"/>
                  </a:moveTo>
                  <a:cubicBezTo>
                    <a:pt x="2081" y="0"/>
                    <a:pt x="1" y="25"/>
                    <a:pt x="1" y="50"/>
                  </a:cubicBezTo>
                  <a:cubicBezTo>
                    <a:pt x="1" y="83"/>
                    <a:pt x="2081" y="100"/>
                    <a:pt x="4643" y="100"/>
                  </a:cubicBezTo>
                  <a:cubicBezTo>
                    <a:pt x="7206" y="100"/>
                    <a:pt x="9286" y="83"/>
                    <a:pt x="9286" y="50"/>
                  </a:cubicBezTo>
                  <a:cubicBezTo>
                    <a:pt x="9286" y="25"/>
                    <a:pt x="7206" y="0"/>
                    <a:pt x="4643" y="0"/>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a:off x="2721550" y="1279325"/>
              <a:ext cx="195550" cy="30875"/>
            </a:xfrm>
            <a:custGeom>
              <a:rect b="b" l="l" r="r" t="t"/>
              <a:pathLst>
                <a:path extrusionOk="0" h="1235" w="7822">
                  <a:moveTo>
                    <a:pt x="1450" y="1"/>
                  </a:moveTo>
                  <a:cubicBezTo>
                    <a:pt x="1302" y="1"/>
                    <a:pt x="1161" y="15"/>
                    <a:pt x="1032" y="43"/>
                  </a:cubicBezTo>
                  <a:cubicBezTo>
                    <a:pt x="641" y="126"/>
                    <a:pt x="367" y="309"/>
                    <a:pt x="209" y="459"/>
                  </a:cubicBezTo>
                  <a:cubicBezTo>
                    <a:pt x="134" y="534"/>
                    <a:pt x="84" y="600"/>
                    <a:pt x="51" y="650"/>
                  </a:cubicBezTo>
                  <a:cubicBezTo>
                    <a:pt x="17" y="700"/>
                    <a:pt x="1" y="725"/>
                    <a:pt x="9" y="725"/>
                  </a:cubicBezTo>
                  <a:cubicBezTo>
                    <a:pt x="9" y="725"/>
                    <a:pt x="10" y="726"/>
                    <a:pt x="10" y="726"/>
                  </a:cubicBezTo>
                  <a:cubicBezTo>
                    <a:pt x="22" y="726"/>
                    <a:pt x="82" y="628"/>
                    <a:pt x="234" y="492"/>
                  </a:cubicBezTo>
                  <a:cubicBezTo>
                    <a:pt x="392" y="351"/>
                    <a:pt x="666" y="184"/>
                    <a:pt x="1041" y="118"/>
                  </a:cubicBezTo>
                  <a:cubicBezTo>
                    <a:pt x="1161" y="91"/>
                    <a:pt x="1292" y="78"/>
                    <a:pt x="1429" y="78"/>
                  </a:cubicBezTo>
                  <a:cubicBezTo>
                    <a:pt x="1717" y="78"/>
                    <a:pt x="2037" y="135"/>
                    <a:pt x="2364" y="243"/>
                  </a:cubicBezTo>
                  <a:cubicBezTo>
                    <a:pt x="2846" y="392"/>
                    <a:pt x="3337" y="658"/>
                    <a:pt x="3886" y="891"/>
                  </a:cubicBezTo>
                  <a:cubicBezTo>
                    <a:pt x="4161" y="1008"/>
                    <a:pt x="4435" y="1108"/>
                    <a:pt x="4710" y="1166"/>
                  </a:cubicBezTo>
                  <a:cubicBezTo>
                    <a:pt x="4941" y="1215"/>
                    <a:pt x="5172" y="1235"/>
                    <a:pt x="5393" y="1235"/>
                  </a:cubicBezTo>
                  <a:cubicBezTo>
                    <a:pt x="5435" y="1235"/>
                    <a:pt x="5476" y="1234"/>
                    <a:pt x="5517" y="1233"/>
                  </a:cubicBezTo>
                  <a:cubicBezTo>
                    <a:pt x="6033" y="1208"/>
                    <a:pt x="6490" y="1066"/>
                    <a:pt x="6840" y="891"/>
                  </a:cubicBezTo>
                  <a:cubicBezTo>
                    <a:pt x="7189" y="717"/>
                    <a:pt x="7439" y="517"/>
                    <a:pt x="7588" y="367"/>
                  </a:cubicBezTo>
                  <a:cubicBezTo>
                    <a:pt x="7672" y="292"/>
                    <a:pt x="7730" y="234"/>
                    <a:pt x="7763" y="184"/>
                  </a:cubicBezTo>
                  <a:cubicBezTo>
                    <a:pt x="7805" y="143"/>
                    <a:pt x="7821" y="118"/>
                    <a:pt x="7821" y="118"/>
                  </a:cubicBezTo>
                  <a:cubicBezTo>
                    <a:pt x="7821" y="117"/>
                    <a:pt x="7821" y="117"/>
                    <a:pt x="7820" y="117"/>
                  </a:cubicBezTo>
                  <a:cubicBezTo>
                    <a:pt x="7792" y="117"/>
                    <a:pt x="7491" y="507"/>
                    <a:pt x="6806" y="833"/>
                  </a:cubicBezTo>
                  <a:cubicBezTo>
                    <a:pt x="6465" y="991"/>
                    <a:pt x="6016" y="1124"/>
                    <a:pt x="5517" y="1141"/>
                  </a:cubicBezTo>
                  <a:cubicBezTo>
                    <a:pt x="5476" y="1142"/>
                    <a:pt x="5435" y="1143"/>
                    <a:pt x="5394" y="1143"/>
                  </a:cubicBezTo>
                  <a:cubicBezTo>
                    <a:pt x="5177" y="1143"/>
                    <a:pt x="4957" y="1123"/>
                    <a:pt x="4726" y="1074"/>
                  </a:cubicBezTo>
                  <a:cubicBezTo>
                    <a:pt x="4460" y="1008"/>
                    <a:pt x="4194" y="916"/>
                    <a:pt x="3919" y="800"/>
                  </a:cubicBezTo>
                  <a:cubicBezTo>
                    <a:pt x="3387" y="575"/>
                    <a:pt x="2879" y="309"/>
                    <a:pt x="2389" y="159"/>
                  </a:cubicBezTo>
                  <a:cubicBezTo>
                    <a:pt x="2063" y="55"/>
                    <a:pt x="1741" y="1"/>
                    <a:pt x="1450"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p:cNvSpPr/>
            <p:nvPr/>
          </p:nvSpPr>
          <p:spPr>
            <a:xfrm>
              <a:off x="2719275" y="1264475"/>
              <a:ext cx="199900" cy="27325"/>
            </a:xfrm>
            <a:custGeom>
              <a:rect b="b" l="l" r="r" t="t"/>
              <a:pathLst>
                <a:path extrusionOk="0" h="1093" w="7996">
                  <a:moveTo>
                    <a:pt x="1507" y="1"/>
                  </a:moveTo>
                  <a:cubicBezTo>
                    <a:pt x="1360" y="1"/>
                    <a:pt x="1220" y="13"/>
                    <a:pt x="1090" y="38"/>
                  </a:cubicBezTo>
                  <a:cubicBezTo>
                    <a:pt x="699" y="104"/>
                    <a:pt x="416" y="262"/>
                    <a:pt x="242" y="396"/>
                  </a:cubicBezTo>
                  <a:cubicBezTo>
                    <a:pt x="158" y="462"/>
                    <a:pt x="92" y="520"/>
                    <a:pt x="58" y="562"/>
                  </a:cubicBezTo>
                  <a:cubicBezTo>
                    <a:pt x="17" y="612"/>
                    <a:pt x="0" y="637"/>
                    <a:pt x="9" y="637"/>
                  </a:cubicBezTo>
                  <a:cubicBezTo>
                    <a:pt x="9" y="637"/>
                    <a:pt x="9" y="637"/>
                    <a:pt x="9" y="637"/>
                  </a:cubicBezTo>
                  <a:cubicBezTo>
                    <a:pt x="15" y="637"/>
                    <a:pt x="99" y="541"/>
                    <a:pt x="266" y="429"/>
                  </a:cubicBezTo>
                  <a:cubicBezTo>
                    <a:pt x="441" y="304"/>
                    <a:pt x="724" y="163"/>
                    <a:pt x="1107" y="104"/>
                  </a:cubicBezTo>
                  <a:cubicBezTo>
                    <a:pt x="1216" y="87"/>
                    <a:pt x="1332" y="79"/>
                    <a:pt x="1454" y="79"/>
                  </a:cubicBezTo>
                  <a:cubicBezTo>
                    <a:pt x="1751" y="79"/>
                    <a:pt x="2082" y="129"/>
                    <a:pt x="2430" y="229"/>
                  </a:cubicBezTo>
                  <a:cubicBezTo>
                    <a:pt x="2920" y="362"/>
                    <a:pt x="3436" y="595"/>
                    <a:pt x="3994" y="795"/>
                  </a:cubicBezTo>
                  <a:cubicBezTo>
                    <a:pt x="4268" y="895"/>
                    <a:pt x="4551" y="986"/>
                    <a:pt x="4826" y="1036"/>
                  </a:cubicBezTo>
                  <a:cubicBezTo>
                    <a:pt x="5038" y="1074"/>
                    <a:pt x="5241" y="1092"/>
                    <a:pt x="5441" y="1092"/>
                  </a:cubicBezTo>
                  <a:cubicBezTo>
                    <a:pt x="5508" y="1092"/>
                    <a:pt x="5574" y="1090"/>
                    <a:pt x="5641" y="1086"/>
                  </a:cubicBezTo>
                  <a:cubicBezTo>
                    <a:pt x="6157" y="1069"/>
                    <a:pt x="6614" y="928"/>
                    <a:pt x="6964" y="770"/>
                  </a:cubicBezTo>
                  <a:cubicBezTo>
                    <a:pt x="7322" y="612"/>
                    <a:pt x="7580" y="421"/>
                    <a:pt x="7754" y="287"/>
                  </a:cubicBezTo>
                  <a:cubicBezTo>
                    <a:pt x="7837" y="221"/>
                    <a:pt x="7896" y="163"/>
                    <a:pt x="7937" y="121"/>
                  </a:cubicBezTo>
                  <a:cubicBezTo>
                    <a:pt x="7979" y="79"/>
                    <a:pt x="7996" y="54"/>
                    <a:pt x="7996" y="54"/>
                  </a:cubicBezTo>
                  <a:cubicBezTo>
                    <a:pt x="7995" y="54"/>
                    <a:pt x="7994" y="53"/>
                    <a:pt x="7993" y="53"/>
                  </a:cubicBezTo>
                  <a:cubicBezTo>
                    <a:pt x="7957" y="53"/>
                    <a:pt x="7624" y="413"/>
                    <a:pt x="6939" y="703"/>
                  </a:cubicBezTo>
                  <a:cubicBezTo>
                    <a:pt x="6589" y="853"/>
                    <a:pt x="6140" y="978"/>
                    <a:pt x="5633" y="995"/>
                  </a:cubicBezTo>
                  <a:cubicBezTo>
                    <a:pt x="5581" y="998"/>
                    <a:pt x="5528" y="1000"/>
                    <a:pt x="5474" y="1000"/>
                  </a:cubicBezTo>
                  <a:cubicBezTo>
                    <a:pt x="5272" y="1000"/>
                    <a:pt x="5060" y="976"/>
                    <a:pt x="4842" y="936"/>
                  </a:cubicBezTo>
                  <a:cubicBezTo>
                    <a:pt x="4576" y="886"/>
                    <a:pt x="4302" y="803"/>
                    <a:pt x="4019" y="703"/>
                  </a:cubicBezTo>
                  <a:cubicBezTo>
                    <a:pt x="3470" y="504"/>
                    <a:pt x="2954" y="271"/>
                    <a:pt x="2455" y="138"/>
                  </a:cubicBezTo>
                  <a:cubicBezTo>
                    <a:pt x="2122" y="49"/>
                    <a:pt x="1800" y="1"/>
                    <a:pt x="1507" y="1"/>
                  </a:cubicBez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2669550" y="1404975"/>
              <a:ext cx="18550" cy="51600"/>
            </a:xfrm>
            <a:custGeom>
              <a:rect b="b" l="l" r="r" t="t"/>
              <a:pathLst>
                <a:path extrusionOk="0" h="2064" w="742">
                  <a:moveTo>
                    <a:pt x="1" y="0"/>
                  </a:moveTo>
                  <a:lnTo>
                    <a:pt x="1" y="2064"/>
                  </a:lnTo>
                  <a:lnTo>
                    <a:pt x="741" y="2064"/>
                  </a:lnTo>
                  <a:lnTo>
                    <a:pt x="741" y="0"/>
                  </a:ln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2933700" y="1404975"/>
              <a:ext cx="18550" cy="51600"/>
            </a:xfrm>
            <a:custGeom>
              <a:rect b="b" l="l" r="r" t="t"/>
              <a:pathLst>
                <a:path extrusionOk="0" h="2064" w="742">
                  <a:moveTo>
                    <a:pt x="1" y="0"/>
                  </a:moveTo>
                  <a:lnTo>
                    <a:pt x="1" y="2064"/>
                  </a:lnTo>
                  <a:lnTo>
                    <a:pt x="741" y="2064"/>
                  </a:lnTo>
                  <a:lnTo>
                    <a:pt x="741" y="0"/>
                  </a:ln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6"/>
          <p:cNvSpPr/>
          <p:nvPr/>
        </p:nvSpPr>
        <p:spPr>
          <a:xfrm>
            <a:off x="2426554" y="1333659"/>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7858445" y="2293952"/>
            <a:ext cx="311710" cy="330655"/>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5561923" y="233802"/>
            <a:ext cx="131023" cy="138996"/>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1618223" y="3476411"/>
            <a:ext cx="251101" cy="266363"/>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txBox="1"/>
          <p:nvPr>
            <p:ph idx="2" type="title"/>
          </p:nvPr>
        </p:nvSpPr>
        <p:spPr>
          <a:xfrm>
            <a:off x="2748725" y="3191925"/>
            <a:ext cx="3661500" cy="33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1"/>
                </a:solidFill>
                <a:latin typeface="Comfortaa Medium"/>
                <a:ea typeface="Comfortaa Medium"/>
                <a:cs typeface="Comfortaa Medium"/>
                <a:sym typeface="Comfortaa Medium"/>
              </a:defRPr>
            </a:lvl1pPr>
            <a:lvl2pPr lvl="1" rtl="0">
              <a:spcBef>
                <a:spcPts val="0"/>
              </a:spcBef>
              <a:spcAft>
                <a:spcPts val="0"/>
              </a:spcAft>
              <a:buSzPts val="1400"/>
              <a:buNone/>
              <a:defRPr sz="1400">
                <a:latin typeface="Comfortaa Medium"/>
                <a:ea typeface="Comfortaa Medium"/>
                <a:cs typeface="Comfortaa Medium"/>
                <a:sym typeface="Comfortaa Medium"/>
              </a:defRPr>
            </a:lvl2pPr>
            <a:lvl3pPr lvl="2" rtl="0">
              <a:spcBef>
                <a:spcPts val="0"/>
              </a:spcBef>
              <a:spcAft>
                <a:spcPts val="0"/>
              </a:spcAft>
              <a:buSzPts val="1400"/>
              <a:buNone/>
              <a:defRPr sz="1400">
                <a:latin typeface="Comfortaa Medium"/>
                <a:ea typeface="Comfortaa Medium"/>
                <a:cs typeface="Comfortaa Medium"/>
                <a:sym typeface="Comfortaa Medium"/>
              </a:defRPr>
            </a:lvl3pPr>
            <a:lvl4pPr lvl="3" rtl="0">
              <a:spcBef>
                <a:spcPts val="0"/>
              </a:spcBef>
              <a:spcAft>
                <a:spcPts val="0"/>
              </a:spcAft>
              <a:buSzPts val="1400"/>
              <a:buNone/>
              <a:defRPr sz="1400">
                <a:latin typeface="Comfortaa Medium"/>
                <a:ea typeface="Comfortaa Medium"/>
                <a:cs typeface="Comfortaa Medium"/>
                <a:sym typeface="Comfortaa Medium"/>
              </a:defRPr>
            </a:lvl4pPr>
            <a:lvl5pPr lvl="4" rtl="0">
              <a:spcBef>
                <a:spcPts val="0"/>
              </a:spcBef>
              <a:spcAft>
                <a:spcPts val="0"/>
              </a:spcAft>
              <a:buSzPts val="1400"/>
              <a:buNone/>
              <a:defRPr sz="1400">
                <a:latin typeface="Comfortaa Medium"/>
                <a:ea typeface="Comfortaa Medium"/>
                <a:cs typeface="Comfortaa Medium"/>
                <a:sym typeface="Comfortaa Medium"/>
              </a:defRPr>
            </a:lvl5pPr>
            <a:lvl6pPr lvl="5" rtl="0">
              <a:spcBef>
                <a:spcPts val="0"/>
              </a:spcBef>
              <a:spcAft>
                <a:spcPts val="0"/>
              </a:spcAft>
              <a:buSzPts val="1400"/>
              <a:buNone/>
              <a:defRPr sz="1400">
                <a:latin typeface="Comfortaa Medium"/>
                <a:ea typeface="Comfortaa Medium"/>
                <a:cs typeface="Comfortaa Medium"/>
                <a:sym typeface="Comfortaa Medium"/>
              </a:defRPr>
            </a:lvl6pPr>
            <a:lvl7pPr lvl="6" rtl="0">
              <a:spcBef>
                <a:spcPts val="0"/>
              </a:spcBef>
              <a:spcAft>
                <a:spcPts val="0"/>
              </a:spcAft>
              <a:buSzPts val="1400"/>
              <a:buNone/>
              <a:defRPr sz="1400">
                <a:latin typeface="Comfortaa Medium"/>
                <a:ea typeface="Comfortaa Medium"/>
                <a:cs typeface="Comfortaa Medium"/>
                <a:sym typeface="Comfortaa Medium"/>
              </a:defRPr>
            </a:lvl7pPr>
            <a:lvl8pPr lvl="7" rtl="0">
              <a:spcBef>
                <a:spcPts val="0"/>
              </a:spcBef>
              <a:spcAft>
                <a:spcPts val="0"/>
              </a:spcAft>
              <a:buSzPts val="1400"/>
              <a:buNone/>
              <a:defRPr sz="1400">
                <a:latin typeface="Comfortaa Medium"/>
                <a:ea typeface="Comfortaa Medium"/>
                <a:cs typeface="Comfortaa Medium"/>
                <a:sym typeface="Comfortaa Medium"/>
              </a:defRPr>
            </a:lvl8pPr>
            <a:lvl9pPr lvl="8" rtl="0">
              <a:spcBef>
                <a:spcPts val="0"/>
              </a:spcBef>
              <a:spcAft>
                <a:spcPts val="0"/>
              </a:spcAft>
              <a:buSzPts val="1400"/>
              <a:buNone/>
              <a:defRPr sz="1400">
                <a:latin typeface="Comfortaa Medium"/>
                <a:ea typeface="Comfortaa Medium"/>
                <a:cs typeface="Comfortaa Medium"/>
                <a:sym typeface="Comfortaa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CUSTOM_2">
    <p:spTree>
      <p:nvGrpSpPr>
        <p:cNvPr id="485" name="Shape 485"/>
        <p:cNvGrpSpPr/>
        <p:nvPr/>
      </p:nvGrpSpPr>
      <p:grpSpPr>
        <a:xfrm>
          <a:off x="0" y="0"/>
          <a:ext cx="0" cy="0"/>
          <a:chOff x="0" y="0"/>
          <a:chExt cx="0" cy="0"/>
        </a:xfrm>
      </p:grpSpPr>
      <p:sp>
        <p:nvSpPr>
          <p:cNvPr id="486" name="Google Shape;486;p27"/>
          <p:cNvSpPr txBox="1"/>
          <p:nvPr>
            <p:ph type="title"/>
          </p:nvPr>
        </p:nvSpPr>
        <p:spPr>
          <a:xfrm>
            <a:off x="720000" y="540000"/>
            <a:ext cx="4027200" cy="1036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7" name="Google Shape;487;p27"/>
          <p:cNvSpPr/>
          <p:nvPr/>
        </p:nvSpPr>
        <p:spPr>
          <a:xfrm>
            <a:off x="5453748" y="961552"/>
            <a:ext cx="131023" cy="138996"/>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1510048" y="4204161"/>
            <a:ext cx="251101" cy="266363"/>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txBox="1"/>
          <p:nvPr>
            <p:ph idx="2" type="title"/>
          </p:nvPr>
        </p:nvSpPr>
        <p:spPr>
          <a:xfrm>
            <a:off x="1125650" y="3132475"/>
            <a:ext cx="3168600" cy="65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spcBef>
                <a:spcPts val="0"/>
              </a:spcBef>
              <a:spcAft>
                <a:spcPts val="0"/>
              </a:spcAft>
              <a:buSzPts val="2800"/>
              <a:buFont typeface="Alfa Slab One"/>
              <a:buNone/>
              <a:defRPr>
                <a:latin typeface="Alfa Slab One"/>
                <a:ea typeface="Alfa Slab One"/>
                <a:cs typeface="Alfa Slab One"/>
                <a:sym typeface="Alfa Slab One"/>
              </a:defRPr>
            </a:lvl2pPr>
            <a:lvl3pPr lvl="2" rtl="0">
              <a:spcBef>
                <a:spcPts val="0"/>
              </a:spcBef>
              <a:spcAft>
                <a:spcPts val="0"/>
              </a:spcAft>
              <a:buSzPts val="2800"/>
              <a:buFont typeface="Alfa Slab One"/>
              <a:buNone/>
              <a:defRPr>
                <a:latin typeface="Alfa Slab One"/>
                <a:ea typeface="Alfa Slab One"/>
                <a:cs typeface="Alfa Slab One"/>
                <a:sym typeface="Alfa Slab One"/>
              </a:defRPr>
            </a:lvl3pPr>
            <a:lvl4pPr lvl="3" rtl="0">
              <a:spcBef>
                <a:spcPts val="0"/>
              </a:spcBef>
              <a:spcAft>
                <a:spcPts val="0"/>
              </a:spcAft>
              <a:buSzPts val="2800"/>
              <a:buFont typeface="Alfa Slab One"/>
              <a:buNone/>
              <a:defRPr>
                <a:latin typeface="Alfa Slab One"/>
                <a:ea typeface="Alfa Slab One"/>
                <a:cs typeface="Alfa Slab One"/>
                <a:sym typeface="Alfa Slab One"/>
              </a:defRPr>
            </a:lvl4pPr>
            <a:lvl5pPr lvl="4" rtl="0">
              <a:spcBef>
                <a:spcPts val="0"/>
              </a:spcBef>
              <a:spcAft>
                <a:spcPts val="0"/>
              </a:spcAft>
              <a:buSzPts val="2800"/>
              <a:buFont typeface="Alfa Slab One"/>
              <a:buNone/>
              <a:defRPr>
                <a:latin typeface="Alfa Slab One"/>
                <a:ea typeface="Alfa Slab One"/>
                <a:cs typeface="Alfa Slab One"/>
                <a:sym typeface="Alfa Slab One"/>
              </a:defRPr>
            </a:lvl5pPr>
            <a:lvl6pPr lvl="5" rtl="0">
              <a:spcBef>
                <a:spcPts val="0"/>
              </a:spcBef>
              <a:spcAft>
                <a:spcPts val="0"/>
              </a:spcAft>
              <a:buSzPts val="2800"/>
              <a:buFont typeface="Alfa Slab One"/>
              <a:buNone/>
              <a:defRPr>
                <a:latin typeface="Alfa Slab One"/>
                <a:ea typeface="Alfa Slab One"/>
                <a:cs typeface="Alfa Slab One"/>
                <a:sym typeface="Alfa Slab One"/>
              </a:defRPr>
            </a:lvl6pPr>
            <a:lvl7pPr lvl="6" rtl="0">
              <a:spcBef>
                <a:spcPts val="0"/>
              </a:spcBef>
              <a:spcAft>
                <a:spcPts val="0"/>
              </a:spcAft>
              <a:buSzPts val="2800"/>
              <a:buFont typeface="Alfa Slab One"/>
              <a:buNone/>
              <a:defRPr>
                <a:latin typeface="Alfa Slab One"/>
                <a:ea typeface="Alfa Slab One"/>
                <a:cs typeface="Alfa Slab One"/>
                <a:sym typeface="Alfa Slab One"/>
              </a:defRPr>
            </a:lvl7pPr>
            <a:lvl8pPr lvl="7" rtl="0">
              <a:spcBef>
                <a:spcPts val="0"/>
              </a:spcBef>
              <a:spcAft>
                <a:spcPts val="0"/>
              </a:spcAft>
              <a:buSzPts val="2800"/>
              <a:buFont typeface="Alfa Slab One"/>
              <a:buNone/>
              <a:defRPr>
                <a:latin typeface="Alfa Slab One"/>
                <a:ea typeface="Alfa Slab One"/>
                <a:cs typeface="Alfa Slab One"/>
                <a:sym typeface="Alfa Slab One"/>
              </a:defRPr>
            </a:lvl8pPr>
            <a:lvl9pPr lvl="8" rtl="0">
              <a:spcBef>
                <a:spcPts val="0"/>
              </a:spcBef>
              <a:spcAft>
                <a:spcPts val="0"/>
              </a:spcAft>
              <a:buSzPts val="2800"/>
              <a:buFont typeface="Alfa Slab One"/>
              <a:buNone/>
              <a:defRPr>
                <a:latin typeface="Alfa Slab One"/>
                <a:ea typeface="Alfa Slab One"/>
                <a:cs typeface="Alfa Slab One"/>
                <a:sym typeface="Alfa Slab One"/>
              </a:defRPr>
            </a:lvl9pPr>
          </a:lstStyle>
          <a:p/>
        </p:txBody>
      </p:sp>
      <p:sp>
        <p:nvSpPr>
          <p:cNvPr id="490" name="Google Shape;490;p27"/>
          <p:cNvSpPr txBox="1"/>
          <p:nvPr>
            <p:ph idx="1" type="subTitle"/>
          </p:nvPr>
        </p:nvSpPr>
        <p:spPr>
          <a:xfrm>
            <a:off x="1125650" y="3502600"/>
            <a:ext cx="3159600" cy="65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91" name="Google Shape;491;p27"/>
          <p:cNvSpPr txBox="1"/>
          <p:nvPr>
            <p:ph idx="3" type="title"/>
          </p:nvPr>
        </p:nvSpPr>
        <p:spPr>
          <a:xfrm>
            <a:off x="4922675" y="3132475"/>
            <a:ext cx="3168600" cy="65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spcBef>
                <a:spcPts val="0"/>
              </a:spcBef>
              <a:spcAft>
                <a:spcPts val="0"/>
              </a:spcAft>
              <a:buSzPts val="2800"/>
              <a:buFont typeface="Alfa Slab One"/>
              <a:buNone/>
              <a:defRPr>
                <a:latin typeface="Alfa Slab One"/>
                <a:ea typeface="Alfa Slab One"/>
                <a:cs typeface="Alfa Slab One"/>
                <a:sym typeface="Alfa Slab One"/>
              </a:defRPr>
            </a:lvl2pPr>
            <a:lvl3pPr lvl="2" rtl="0">
              <a:spcBef>
                <a:spcPts val="0"/>
              </a:spcBef>
              <a:spcAft>
                <a:spcPts val="0"/>
              </a:spcAft>
              <a:buSzPts val="2800"/>
              <a:buFont typeface="Alfa Slab One"/>
              <a:buNone/>
              <a:defRPr>
                <a:latin typeface="Alfa Slab One"/>
                <a:ea typeface="Alfa Slab One"/>
                <a:cs typeface="Alfa Slab One"/>
                <a:sym typeface="Alfa Slab One"/>
              </a:defRPr>
            </a:lvl3pPr>
            <a:lvl4pPr lvl="3" rtl="0">
              <a:spcBef>
                <a:spcPts val="0"/>
              </a:spcBef>
              <a:spcAft>
                <a:spcPts val="0"/>
              </a:spcAft>
              <a:buSzPts val="2800"/>
              <a:buFont typeface="Alfa Slab One"/>
              <a:buNone/>
              <a:defRPr>
                <a:latin typeface="Alfa Slab One"/>
                <a:ea typeface="Alfa Slab One"/>
                <a:cs typeface="Alfa Slab One"/>
                <a:sym typeface="Alfa Slab One"/>
              </a:defRPr>
            </a:lvl4pPr>
            <a:lvl5pPr lvl="4" rtl="0">
              <a:spcBef>
                <a:spcPts val="0"/>
              </a:spcBef>
              <a:spcAft>
                <a:spcPts val="0"/>
              </a:spcAft>
              <a:buSzPts val="2800"/>
              <a:buFont typeface="Alfa Slab One"/>
              <a:buNone/>
              <a:defRPr>
                <a:latin typeface="Alfa Slab One"/>
                <a:ea typeface="Alfa Slab One"/>
                <a:cs typeface="Alfa Slab One"/>
                <a:sym typeface="Alfa Slab One"/>
              </a:defRPr>
            </a:lvl5pPr>
            <a:lvl6pPr lvl="5" rtl="0">
              <a:spcBef>
                <a:spcPts val="0"/>
              </a:spcBef>
              <a:spcAft>
                <a:spcPts val="0"/>
              </a:spcAft>
              <a:buSzPts val="2800"/>
              <a:buFont typeface="Alfa Slab One"/>
              <a:buNone/>
              <a:defRPr>
                <a:latin typeface="Alfa Slab One"/>
                <a:ea typeface="Alfa Slab One"/>
                <a:cs typeface="Alfa Slab One"/>
                <a:sym typeface="Alfa Slab One"/>
              </a:defRPr>
            </a:lvl6pPr>
            <a:lvl7pPr lvl="6" rtl="0">
              <a:spcBef>
                <a:spcPts val="0"/>
              </a:spcBef>
              <a:spcAft>
                <a:spcPts val="0"/>
              </a:spcAft>
              <a:buSzPts val="2800"/>
              <a:buFont typeface="Alfa Slab One"/>
              <a:buNone/>
              <a:defRPr>
                <a:latin typeface="Alfa Slab One"/>
                <a:ea typeface="Alfa Slab One"/>
                <a:cs typeface="Alfa Slab One"/>
                <a:sym typeface="Alfa Slab One"/>
              </a:defRPr>
            </a:lvl7pPr>
            <a:lvl8pPr lvl="7" rtl="0">
              <a:spcBef>
                <a:spcPts val="0"/>
              </a:spcBef>
              <a:spcAft>
                <a:spcPts val="0"/>
              </a:spcAft>
              <a:buSzPts val="2800"/>
              <a:buFont typeface="Alfa Slab One"/>
              <a:buNone/>
              <a:defRPr>
                <a:latin typeface="Alfa Slab One"/>
                <a:ea typeface="Alfa Slab One"/>
                <a:cs typeface="Alfa Slab One"/>
                <a:sym typeface="Alfa Slab One"/>
              </a:defRPr>
            </a:lvl8pPr>
            <a:lvl9pPr lvl="8" rtl="0">
              <a:spcBef>
                <a:spcPts val="0"/>
              </a:spcBef>
              <a:spcAft>
                <a:spcPts val="0"/>
              </a:spcAft>
              <a:buSzPts val="2800"/>
              <a:buFont typeface="Alfa Slab One"/>
              <a:buNone/>
              <a:defRPr>
                <a:latin typeface="Alfa Slab One"/>
                <a:ea typeface="Alfa Slab One"/>
                <a:cs typeface="Alfa Slab One"/>
                <a:sym typeface="Alfa Slab One"/>
              </a:defRPr>
            </a:lvl9pPr>
          </a:lstStyle>
          <a:p/>
        </p:txBody>
      </p:sp>
      <p:sp>
        <p:nvSpPr>
          <p:cNvPr id="492" name="Google Shape;492;p27"/>
          <p:cNvSpPr txBox="1"/>
          <p:nvPr>
            <p:ph idx="4" type="subTitle"/>
          </p:nvPr>
        </p:nvSpPr>
        <p:spPr>
          <a:xfrm>
            <a:off x="4922675" y="3502600"/>
            <a:ext cx="3159600" cy="65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93" name="Google Shape;493;p27"/>
          <p:cNvSpPr/>
          <p:nvPr/>
        </p:nvSpPr>
        <p:spPr>
          <a:xfrm>
            <a:off x="283088" y="59575"/>
            <a:ext cx="1327875" cy="305805"/>
          </a:xfrm>
          <a:custGeom>
            <a:rect b="b" l="l" r="r" t="t"/>
            <a:pathLst>
              <a:path extrusionOk="0" h="3746" w="16266">
                <a:moveTo>
                  <a:pt x="4042" y="0"/>
                </a:moveTo>
                <a:cubicBezTo>
                  <a:pt x="2172" y="0"/>
                  <a:pt x="634" y="1516"/>
                  <a:pt x="0" y="3746"/>
                </a:cubicBezTo>
                <a:lnTo>
                  <a:pt x="16265" y="3746"/>
                </a:lnTo>
                <a:cubicBezTo>
                  <a:pt x="16265" y="3746"/>
                  <a:pt x="15015" y="1470"/>
                  <a:pt x="11451" y="1470"/>
                </a:cubicBezTo>
                <a:cubicBezTo>
                  <a:pt x="11191" y="1470"/>
                  <a:pt x="10918" y="1482"/>
                  <a:pt x="10633" y="1508"/>
                </a:cubicBezTo>
                <a:cubicBezTo>
                  <a:pt x="10236" y="1544"/>
                  <a:pt x="9876" y="1561"/>
                  <a:pt x="9549" y="1561"/>
                </a:cubicBezTo>
                <a:cubicBezTo>
                  <a:pt x="6580" y="1561"/>
                  <a:pt x="6230" y="206"/>
                  <a:pt x="4401" y="19"/>
                </a:cubicBezTo>
                <a:cubicBezTo>
                  <a:pt x="4280" y="6"/>
                  <a:pt x="4160" y="0"/>
                  <a:pt x="4042"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27"/>
          <p:cNvGrpSpPr/>
          <p:nvPr/>
        </p:nvGrpSpPr>
        <p:grpSpPr>
          <a:xfrm>
            <a:off x="6978593" y="299098"/>
            <a:ext cx="1603958" cy="654930"/>
            <a:chOff x="5903849" y="3733177"/>
            <a:chExt cx="2328965" cy="950966"/>
          </a:xfrm>
        </p:grpSpPr>
        <p:sp>
          <p:nvSpPr>
            <p:cNvPr id="495" name="Google Shape;495;p27"/>
            <p:cNvSpPr/>
            <p:nvPr/>
          </p:nvSpPr>
          <p:spPr>
            <a:xfrm>
              <a:off x="5907277" y="3736606"/>
              <a:ext cx="2322842" cy="944109"/>
            </a:xfrm>
            <a:custGeom>
              <a:rect b="b" l="l" r="r" t="t"/>
              <a:pathLst>
                <a:path extrusionOk="0" h="11565" w="28454">
                  <a:moveTo>
                    <a:pt x="0" y="0"/>
                  </a:moveTo>
                  <a:lnTo>
                    <a:pt x="0" y="11565"/>
                  </a:lnTo>
                  <a:lnTo>
                    <a:pt x="28454" y="11565"/>
                  </a:lnTo>
                  <a:lnTo>
                    <a:pt x="28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5903849" y="3733177"/>
              <a:ext cx="2328965" cy="950966"/>
            </a:xfrm>
            <a:custGeom>
              <a:rect b="b" l="l" r="r" t="t"/>
              <a:pathLst>
                <a:path extrusionOk="0" h="11649" w="28529">
                  <a:moveTo>
                    <a:pt x="0" y="1"/>
                  </a:moveTo>
                  <a:lnTo>
                    <a:pt x="0" y="42"/>
                  </a:lnTo>
                  <a:cubicBezTo>
                    <a:pt x="0" y="4094"/>
                    <a:pt x="0" y="7996"/>
                    <a:pt x="0" y="11607"/>
                  </a:cubicBezTo>
                  <a:lnTo>
                    <a:pt x="0" y="11648"/>
                  </a:lnTo>
                  <a:lnTo>
                    <a:pt x="42" y="11648"/>
                  </a:lnTo>
                  <a:cubicBezTo>
                    <a:pt x="8304" y="11640"/>
                    <a:pt x="15417" y="11632"/>
                    <a:pt x="20475" y="11623"/>
                  </a:cubicBezTo>
                  <a:cubicBezTo>
                    <a:pt x="22996" y="11623"/>
                    <a:pt x="25001" y="11615"/>
                    <a:pt x="26382" y="11615"/>
                  </a:cubicBezTo>
                  <a:cubicBezTo>
                    <a:pt x="27073" y="11615"/>
                    <a:pt x="27597" y="11615"/>
                    <a:pt x="27963" y="11607"/>
                  </a:cubicBezTo>
                  <a:lnTo>
                    <a:pt x="28354" y="11607"/>
                  </a:lnTo>
                  <a:cubicBezTo>
                    <a:pt x="28263" y="11598"/>
                    <a:pt x="28129" y="11598"/>
                    <a:pt x="27946" y="11598"/>
                  </a:cubicBezTo>
                  <a:lnTo>
                    <a:pt x="26366" y="11598"/>
                  </a:lnTo>
                  <a:cubicBezTo>
                    <a:pt x="24985" y="11590"/>
                    <a:pt x="22971" y="11590"/>
                    <a:pt x="20442" y="11582"/>
                  </a:cubicBezTo>
                  <a:cubicBezTo>
                    <a:pt x="15409" y="11573"/>
                    <a:pt x="8311" y="11573"/>
                    <a:pt x="84" y="11565"/>
                  </a:cubicBezTo>
                  <a:lnTo>
                    <a:pt x="84" y="11565"/>
                  </a:lnTo>
                  <a:cubicBezTo>
                    <a:pt x="84" y="7989"/>
                    <a:pt x="84" y="4111"/>
                    <a:pt x="92" y="92"/>
                  </a:cubicBezTo>
                  <a:lnTo>
                    <a:pt x="92" y="92"/>
                  </a:lnTo>
                  <a:cubicBezTo>
                    <a:pt x="11199" y="84"/>
                    <a:pt x="21245" y="84"/>
                    <a:pt x="28471" y="76"/>
                  </a:cubicBezTo>
                  <a:lnTo>
                    <a:pt x="28471" y="76"/>
                  </a:lnTo>
                  <a:cubicBezTo>
                    <a:pt x="28471" y="3638"/>
                    <a:pt x="28479" y="6513"/>
                    <a:pt x="28487" y="8495"/>
                  </a:cubicBezTo>
                  <a:cubicBezTo>
                    <a:pt x="28487" y="9493"/>
                    <a:pt x="28487" y="10267"/>
                    <a:pt x="28496" y="10800"/>
                  </a:cubicBezTo>
                  <a:cubicBezTo>
                    <a:pt x="28496" y="11058"/>
                    <a:pt x="28496" y="11257"/>
                    <a:pt x="28496" y="11399"/>
                  </a:cubicBezTo>
                  <a:cubicBezTo>
                    <a:pt x="28496" y="11532"/>
                    <a:pt x="28496" y="11607"/>
                    <a:pt x="28496" y="11607"/>
                  </a:cubicBezTo>
                  <a:cubicBezTo>
                    <a:pt x="28496" y="11607"/>
                    <a:pt x="28504" y="11540"/>
                    <a:pt x="28504" y="11407"/>
                  </a:cubicBezTo>
                  <a:cubicBezTo>
                    <a:pt x="28504" y="11266"/>
                    <a:pt x="28504" y="11066"/>
                    <a:pt x="28504" y="10808"/>
                  </a:cubicBezTo>
                  <a:cubicBezTo>
                    <a:pt x="28512" y="10284"/>
                    <a:pt x="28512" y="9510"/>
                    <a:pt x="28512" y="8520"/>
                  </a:cubicBezTo>
                  <a:cubicBezTo>
                    <a:pt x="28521" y="6515"/>
                    <a:pt x="28521" y="3628"/>
                    <a:pt x="28529" y="42"/>
                  </a:cubicBezTo>
                  <a:lnTo>
                    <a:pt x="28529" y="17"/>
                  </a:lnTo>
                  <a:lnTo>
                    <a:pt x="28496" y="17"/>
                  </a:lnTo>
                  <a:cubicBezTo>
                    <a:pt x="21257" y="9"/>
                    <a:pt x="11182" y="9"/>
                    <a:pt x="42"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5909971" y="3860202"/>
              <a:ext cx="2318761" cy="7510"/>
            </a:xfrm>
            <a:custGeom>
              <a:rect b="b" l="l" r="r" t="t"/>
              <a:pathLst>
                <a:path extrusionOk="0" h="92" w="28404">
                  <a:moveTo>
                    <a:pt x="14202" y="0"/>
                  </a:moveTo>
                  <a:cubicBezTo>
                    <a:pt x="6357" y="0"/>
                    <a:pt x="0" y="25"/>
                    <a:pt x="0" y="50"/>
                  </a:cubicBezTo>
                  <a:cubicBezTo>
                    <a:pt x="0" y="75"/>
                    <a:pt x="6357" y="92"/>
                    <a:pt x="14202" y="92"/>
                  </a:cubicBezTo>
                  <a:cubicBezTo>
                    <a:pt x="22048" y="92"/>
                    <a:pt x="28404" y="75"/>
                    <a:pt x="28404" y="50"/>
                  </a:cubicBezTo>
                  <a:cubicBezTo>
                    <a:pt x="28404" y="25"/>
                    <a:pt x="22048" y="0"/>
                    <a:pt x="14202"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5973157" y="3790240"/>
              <a:ext cx="34042" cy="34042"/>
            </a:xfrm>
            <a:custGeom>
              <a:rect b="b" l="l" r="r" t="t"/>
              <a:pathLst>
                <a:path extrusionOk="0" h="417" w="417">
                  <a:moveTo>
                    <a:pt x="208" y="1"/>
                  </a:moveTo>
                  <a:cubicBezTo>
                    <a:pt x="92" y="1"/>
                    <a:pt x="0" y="92"/>
                    <a:pt x="0" y="209"/>
                  </a:cubicBezTo>
                  <a:cubicBezTo>
                    <a:pt x="0" y="325"/>
                    <a:pt x="92" y="417"/>
                    <a:pt x="208" y="417"/>
                  </a:cubicBezTo>
                  <a:cubicBezTo>
                    <a:pt x="325" y="417"/>
                    <a:pt x="416" y="325"/>
                    <a:pt x="416" y="209"/>
                  </a:cubicBezTo>
                  <a:cubicBezTo>
                    <a:pt x="416" y="92"/>
                    <a:pt x="325" y="1"/>
                    <a:pt x="208"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6030873" y="3790240"/>
              <a:ext cx="34042" cy="34042"/>
            </a:xfrm>
            <a:custGeom>
              <a:rect b="b" l="l" r="r" t="t"/>
              <a:pathLst>
                <a:path extrusionOk="0" h="417" w="417">
                  <a:moveTo>
                    <a:pt x="208" y="1"/>
                  </a:moveTo>
                  <a:cubicBezTo>
                    <a:pt x="92" y="1"/>
                    <a:pt x="0" y="92"/>
                    <a:pt x="0" y="209"/>
                  </a:cubicBezTo>
                  <a:cubicBezTo>
                    <a:pt x="0" y="325"/>
                    <a:pt x="92" y="417"/>
                    <a:pt x="208" y="417"/>
                  </a:cubicBezTo>
                  <a:cubicBezTo>
                    <a:pt x="325" y="417"/>
                    <a:pt x="416" y="325"/>
                    <a:pt x="416" y="209"/>
                  </a:cubicBezTo>
                  <a:cubicBezTo>
                    <a:pt x="416" y="92"/>
                    <a:pt x="325" y="1"/>
                    <a:pt x="208"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6087937" y="3790240"/>
              <a:ext cx="34042" cy="34042"/>
            </a:xfrm>
            <a:custGeom>
              <a:rect b="b" l="l" r="r" t="t"/>
              <a:pathLst>
                <a:path extrusionOk="0" h="417" w="417">
                  <a:moveTo>
                    <a:pt x="208" y="1"/>
                  </a:moveTo>
                  <a:cubicBezTo>
                    <a:pt x="92" y="1"/>
                    <a:pt x="0" y="92"/>
                    <a:pt x="0" y="209"/>
                  </a:cubicBezTo>
                  <a:cubicBezTo>
                    <a:pt x="0" y="325"/>
                    <a:pt x="92" y="417"/>
                    <a:pt x="208" y="417"/>
                  </a:cubicBezTo>
                  <a:cubicBezTo>
                    <a:pt x="325" y="417"/>
                    <a:pt x="416" y="325"/>
                    <a:pt x="416" y="209"/>
                  </a:cubicBezTo>
                  <a:cubicBezTo>
                    <a:pt x="416" y="92"/>
                    <a:pt x="325" y="1"/>
                    <a:pt x="208"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6104917" y="4017759"/>
              <a:ext cx="561077" cy="561077"/>
            </a:xfrm>
            <a:custGeom>
              <a:rect b="b" l="l" r="r" t="t"/>
              <a:pathLst>
                <a:path extrusionOk="0" h="6873" w="6873">
                  <a:moveTo>
                    <a:pt x="0" y="1"/>
                  </a:moveTo>
                  <a:lnTo>
                    <a:pt x="0" y="6873"/>
                  </a:lnTo>
                  <a:lnTo>
                    <a:pt x="6872" y="6873"/>
                  </a:lnTo>
                  <a:lnTo>
                    <a:pt x="6872" y="1"/>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6779960" y="4164458"/>
              <a:ext cx="1289915" cy="6857"/>
            </a:xfrm>
            <a:custGeom>
              <a:rect b="b" l="l" r="r" t="t"/>
              <a:pathLst>
                <a:path extrusionOk="0" h="84" w="15801">
                  <a:moveTo>
                    <a:pt x="7896" y="1"/>
                  </a:moveTo>
                  <a:cubicBezTo>
                    <a:pt x="3537" y="1"/>
                    <a:pt x="1" y="17"/>
                    <a:pt x="1" y="42"/>
                  </a:cubicBezTo>
                  <a:cubicBezTo>
                    <a:pt x="1" y="67"/>
                    <a:pt x="3537" y="84"/>
                    <a:pt x="7896" y="84"/>
                  </a:cubicBezTo>
                  <a:cubicBezTo>
                    <a:pt x="12264" y="84"/>
                    <a:pt x="15800" y="67"/>
                    <a:pt x="15800" y="42"/>
                  </a:cubicBezTo>
                  <a:cubicBezTo>
                    <a:pt x="15800" y="17"/>
                    <a:pt x="12264" y="1"/>
                    <a:pt x="7896" y="1"/>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6779960" y="4278584"/>
              <a:ext cx="1289915" cy="7510"/>
            </a:xfrm>
            <a:custGeom>
              <a:rect b="b" l="l" r="r" t="t"/>
              <a:pathLst>
                <a:path extrusionOk="0" h="92" w="15801">
                  <a:moveTo>
                    <a:pt x="7896" y="0"/>
                  </a:moveTo>
                  <a:cubicBezTo>
                    <a:pt x="3537" y="0"/>
                    <a:pt x="1" y="17"/>
                    <a:pt x="1" y="42"/>
                  </a:cubicBezTo>
                  <a:cubicBezTo>
                    <a:pt x="1" y="67"/>
                    <a:pt x="3537" y="92"/>
                    <a:pt x="7896" y="92"/>
                  </a:cubicBezTo>
                  <a:cubicBezTo>
                    <a:pt x="12264" y="92"/>
                    <a:pt x="15800" y="67"/>
                    <a:pt x="15800" y="42"/>
                  </a:cubicBezTo>
                  <a:cubicBezTo>
                    <a:pt x="15800" y="17"/>
                    <a:pt x="12264" y="0"/>
                    <a:pt x="7896"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6779960" y="4392711"/>
              <a:ext cx="830065" cy="7510"/>
            </a:xfrm>
            <a:custGeom>
              <a:rect b="b" l="l" r="r" t="t"/>
              <a:pathLst>
                <a:path extrusionOk="0" h="92" w="10168">
                  <a:moveTo>
                    <a:pt x="5084" y="0"/>
                  </a:moveTo>
                  <a:cubicBezTo>
                    <a:pt x="3687" y="8"/>
                    <a:pt x="2422" y="8"/>
                    <a:pt x="1490" y="17"/>
                  </a:cubicBezTo>
                  <a:cubicBezTo>
                    <a:pt x="1041" y="17"/>
                    <a:pt x="666" y="25"/>
                    <a:pt x="400" y="25"/>
                  </a:cubicBezTo>
                  <a:cubicBezTo>
                    <a:pt x="275" y="33"/>
                    <a:pt x="184" y="33"/>
                    <a:pt x="101" y="33"/>
                  </a:cubicBezTo>
                  <a:cubicBezTo>
                    <a:pt x="34" y="42"/>
                    <a:pt x="1" y="42"/>
                    <a:pt x="1" y="50"/>
                  </a:cubicBezTo>
                  <a:cubicBezTo>
                    <a:pt x="1" y="50"/>
                    <a:pt x="34" y="50"/>
                    <a:pt x="101" y="58"/>
                  </a:cubicBezTo>
                  <a:cubicBezTo>
                    <a:pt x="184" y="58"/>
                    <a:pt x="275" y="58"/>
                    <a:pt x="400" y="67"/>
                  </a:cubicBezTo>
                  <a:cubicBezTo>
                    <a:pt x="666" y="67"/>
                    <a:pt x="1041" y="75"/>
                    <a:pt x="1490" y="75"/>
                  </a:cubicBezTo>
                  <a:cubicBezTo>
                    <a:pt x="2422" y="83"/>
                    <a:pt x="3687" y="83"/>
                    <a:pt x="5084" y="92"/>
                  </a:cubicBezTo>
                  <a:cubicBezTo>
                    <a:pt x="6482" y="83"/>
                    <a:pt x="7747" y="83"/>
                    <a:pt x="8678" y="75"/>
                  </a:cubicBezTo>
                  <a:cubicBezTo>
                    <a:pt x="9136" y="75"/>
                    <a:pt x="9502" y="67"/>
                    <a:pt x="9768" y="67"/>
                  </a:cubicBezTo>
                  <a:cubicBezTo>
                    <a:pt x="9893" y="58"/>
                    <a:pt x="9993" y="58"/>
                    <a:pt x="10068" y="58"/>
                  </a:cubicBezTo>
                  <a:cubicBezTo>
                    <a:pt x="10134" y="50"/>
                    <a:pt x="10168" y="50"/>
                    <a:pt x="10168" y="50"/>
                  </a:cubicBezTo>
                  <a:cubicBezTo>
                    <a:pt x="10168" y="42"/>
                    <a:pt x="10134" y="42"/>
                    <a:pt x="10068" y="33"/>
                  </a:cubicBezTo>
                  <a:cubicBezTo>
                    <a:pt x="9993" y="33"/>
                    <a:pt x="9893" y="33"/>
                    <a:pt x="9768" y="25"/>
                  </a:cubicBezTo>
                  <a:cubicBezTo>
                    <a:pt x="9502" y="25"/>
                    <a:pt x="9128" y="17"/>
                    <a:pt x="8678" y="17"/>
                  </a:cubicBezTo>
                  <a:cubicBezTo>
                    <a:pt x="7747" y="8"/>
                    <a:pt x="6482" y="8"/>
                    <a:pt x="5084"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27"/>
          <p:cNvSpPr/>
          <p:nvPr/>
        </p:nvSpPr>
        <p:spPr>
          <a:xfrm>
            <a:off x="3108250" y="158175"/>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381309" y="167106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5759042" y="753127"/>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8091271" y="146126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4574496" y="3917538"/>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10" name="Google Shape;510;p27"/>
          <p:cNvGrpSpPr/>
          <p:nvPr/>
        </p:nvGrpSpPr>
        <p:grpSpPr>
          <a:xfrm>
            <a:off x="720000" y="3473550"/>
            <a:ext cx="454050" cy="1338800"/>
            <a:chOff x="5914525" y="1798225"/>
            <a:chExt cx="454050" cy="1338800"/>
          </a:xfrm>
        </p:grpSpPr>
        <p:sp>
          <p:nvSpPr>
            <p:cNvPr id="511" name="Google Shape;511;p27"/>
            <p:cNvSpPr/>
            <p:nvPr/>
          </p:nvSpPr>
          <p:spPr>
            <a:xfrm>
              <a:off x="5914525" y="1798225"/>
              <a:ext cx="454050" cy="871950"/>
            </a:xfrm>
            <a:custGeom>
              <a:rect b="b" l="l" r="r" t="t"/>
              <a:pathLst>
                <a:path extrusionOk="0" h="34878" w="18162">
                  <a:moveTo>
                    <a:pt x="7791" y="0"/>
                  </a:moveTo>
                  <a:cubicBezTo>
                    <a:pt x="7735" y="0"/>
                    <a:pt x="7699" y="5"/>
                    <a:pt x="7689" y="7"/>
                  </a:cubicBezTo>
                  <a:lnTo>
                    <a:pt x="7689" y="7"/>
                  </a:lnTo>
                  <a:cubicBezTo>
                    <a:pt x="7441" y="11"/>
                    <a:pt x="5784" y="192"/>
                    <a:pt x="5948" y="4249"/>
                  </a:cubicBezTo>
                  <a:cubicBezTo>
                    <a:pt x="6132" y="8634"/>
                    <a:pt x="6578" y="10970"/>
                    <a:pt x="6578" y="10970"/>
                  </a:cubicBezTo>
                  <a:cubicBezTo>
                    <a:pt x="6578" y="10970"/>
                    <a:pt x="6529" y="11775"/>
                    <a:pt x="5945" y="11775"/>
                  </a:cubicBezTo>
                  <a:cubicBezTo>
                    <a:pt x="5889" y="11775"/>
                    <a:pt x="5829" y="11767"/>
                    <a:pt x="5763" y="11751"/>
                  </a:cubicBezTo>
                  <a:cubicBezTo>
                    <a:pt x="5214" y="11609"/>
                    <a:pt x="4304" y="11060"/>
                    <a:pt x="3582" y="11060"/>
                  </a:cubicBezTo>
                  <a:cubicBezTo>
                    <a:pt x="3321" y="11060"/>
                    <a:pt x="3084" y="11133"/>
                    <a:pt x="2898" y="11323"/>
                  </a:cubicBezTo>
                  <a:cubicBezTo>
                    <a:pt x="2176" y="12053"/>
                    <a:pt x="2436" y="13179"/>
                    <a:pt x="3394" y="14498"/>
                  </a:cubicBezTo>
                  <a:cubicBezTo>
                    <a:pt x="4351" y="15825"/>
                    <a:pt x="6359" y="18807"/>
                    <a:pt x="6536" y="19076"/>
                  </a:cubicBezTo>
                  <a:cubicBezTo>
                    <a:pt x="6704" y="19324"/>
                    <a:pt x="6780" y="19794"/>
                    <a:pt x="6322" y="19794"/>
                  </a:cubicBezTo>
                  <a:cubicBezTo>
                    <a:pt x="6299" y="19794"/>
                    <a:pt x="6275" y="19793"/>
                    <a:pt x="6250" y="19790"/>
                  </a:cubicBezTo>
                  <a:cubicBezTo>
                    <a:pt x="5939" y="19761"/>
                    <a:pt x="4569" y="19329"/>
                    <a:pt x="3394" y="19329"/>
                  </a:cubicBezTo>
                  <a:cubicBezTo>
                    <a:pt x="2567" y="19329"/>
                    <a:pt x="1836" y="19542"/>
                    <a:pt x="1638" y="20261"/>
                  </a:cubicBezTo>
                  <a:cubicBezTo>
                    <a:pt x="1159" y="22008"/>
                    <a:pt x="4444" y="25259"/>
                    <a:pt x="4805" y="25620"/>
                  </a:cubicBezTo>
                  <a:cubicBezTo>
                    <a:pt x="5158" y="25981"/>
                    <a:pt x="5175" y="26208"/>
                    <a:pt x="5032" y="26427"/>
                  </a:cubicBezTo>
                  <a:cubicBezTo>
                    <a:pt x="5008" y="26463"/>
                    <a:pt x="4956" y="26479"/>
                    <a:pt x="4881" y="26479"/>
                  </a:cubicBezTo>
                  <a:cubicBezTo>
                    <a:pt x="4504" y="26479"/>
                    <a:pt x="3542" y="26074"/>
                    <a:pt x="2680" y="25822"/>
                  </a:cubicBezTo>
                  <a:cubicBezTo>
                    <a:pt x="2237" y="25690"/>
                    <a:pt x="1755" y="25583"/>
                    <a:pt x="1333" y="25583"/>
                  </a:cubicBezTo>
                  <a:cubicBezTo>
                    <a:pt x="762" y="25583"/>
                    <a:pt x="300" y="25778"/>
                    <a:pt x="193" y="26368"/>
                  </a:cubicBezTo>
                  <a:cubicBezTo>
                    <a:pt x="0" y="27401"/>
                    <a:pt x="1445" y="30408"/>
                    <a:pt x="6872" y="33575"/>
                  </a:cubicBezTo>
                  <a:lnTo>
                    <a:pt x="9476" y="34877"/>
                  </a:lnTo>
                  <a:lnTo>
                    <a:pt x="11945" y="33306"/>
                  </a:lnTo>
                  <a:cubicBezTo>
                    <a:pt x="17019" y="29610"/>
                    <a:pt x="18162" y="26469"/>
                    <a:pt x="17868" y="25469"/>
                  </a:cubicBezTo>
                  <a:cubicBezTo>
                    <a:pt x="17720" y="24963"/>
                    <a:pt x="17336" y="24785"/>
                    <a:pt x="16864" y="24785"/>
                  </a:cubicBezTo>
                  <a:cubicBezTo>
                    <a:pt x="16394" y="24785"/>
                    <a:pt x="15838" y="24961"/>
                    <a:pt x="15339" y="25166"/>
                  </a:cubicBezTo>
                  <a:cubicBezTo>
                    <a:pt x="14466" y="25516"/>
                    <a:pt x="13518" y="26047"/>
                    <a:pt x="13170" y="26047"/>
                  </a:cubicBezTo>
                  <a:cubicBezTo>
                    <a:pt x="13116" y="26047"/>
                    <a:pt x="13077" y="26035"/>
                    <a:pt x="13054" y="26007"/>
                  </a:cubicBezTo>
                  <a:cubicBezTo>
                    <a:pt x="12895" y="25805"/>
                    <a:pt x="12886" y="25578"/>
                    <a:pt x="13206" y="25183"/>
                  </a:cubicBezTo>
                  <a:cubicBezTo>
                    <a:pt x="13516" y="24788"/>
                    <a:pt x="16465" y="21227"/>
                    <a:pt x="15810" y="19538"/>
                  </a:cubicBezTo>
                  <a:cubicBezTo>
                    <a:pt x="15586" y="18954"/>
                    <a:pt x="15026" y="18760"/>
                    <a:pt x="14367" y="18760"/>
                  </a:cubicBezTo>
                  <a:cubicBezTo>
                    <a:pt x="13121" y="18760"/>
                    <a:pt x="11522" y="19455"/>
                    <a:pt x="11181" y="19521"/>
                  </a:cubicBezTo>
                  <a:cubicBezTo>
                    <a:pt x="11133" y="19530"/>
                    <a:pt x="11090" y="19535"/>
                    <a:pt x="11051" y="19535"/>
                  </a:cubicBezTo>
                  <a:cubicBezTo>
                    <a:pt x="10656" y="19535"/>
                    <a:pt x="10682" y="19101"/>
                    <a:pt x="10820" y="18841"/>
                  </a:cubicBezTo>
                  <a:cubicBezTo>
                    <a:pt x="10971" y="18555"/>
                    <a:pt x="12668" y="15388"/>
                    <a:pt x="13491" y="13977"/>
                  </a:cubicBezTo>
                  <a:cubicBezTo>
                    <a:pt x="14314" y="12557"/>
                    <a:pt x="14457" y="11415"/>
                    <a:pt x="13668" y="10760"/>
                  </a:cubicBezTo>
                  <a:cubicBezTo>
                    <a:pt x="13497" y="10621"/>
                    <a:pt x="13300" y="10565"/>
                    <a:pt x="13090" y="10565"/>
                  </a:cubicBezTo>
                  <a:cubicBezTo>
                    <a:pt x="12345" y="10565"/>
                    <a:pt x="11423" y="11264"/>
                    <a:pt x="10853" y="11474"/>
                  </a:cubicBezTo>
                  <a:cubicBezTo>
                    <a:pt x="10766" y="11505"/>
                    <a:pt x="10687" y="11519"/>
                    <a:pt x="10615" y="11519"/>
                  </a:cubicBezTo>
                  <a:cubicBezTo>
                    <a:pt x="10089" y="11519"/>
                    <a:pt x="9971" y="10777"/>
                    <a:pt x="9971" y="10777"/>
                  </a:cubicBezTo>
                  <a:cubicBezTo>
                    <a:pt x="9971" y="10777"/>
                    <a:pt x="10181" y="8408"/>
                    <a:pt x="9921" y="4031"/>
                  </a:cubicBezTo>
                  <a:cubicBezTo>
                    <a:pt x="9697" y="262"/>
                    <a:pt x="8202" y="0"/>
                    <a:pt x="7791" y="0"/>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6111500" y="1896475"/>
              <a:ext cx="43925" cy="889000"/>
            </a:xfrm>
            <a:custGeom>
              <a:rect b="b" l="l" r="r" t="t"/>
              <a:pathLst>
                <a:path extrusionOk="0" h="35560" w="1757">
                  <a:moveTo>
                    <a:pt x="1" y="0"/>
                  </a:moveTo>
                  <a:cubicBezTo>
                    <a:pt x="1" y="0"/>
                    <a:pt x="1" y="34"/>
                    <a:pt x="1" y="93"/>
                  </a:cubicBezTo>
                  <a:cubicBezTo>
                    <a:pt x="1" y="160"/>
                    <a:pt x="1" y="252"/>
                    <a:pt x="9" y="361"/>
                  </a:cubicBezTo>
                  <a:cubicBezTo>
                    <a:pt x="17" y="605"/>
                    <a:pt x="34" y="958"/>
                    <a:pt x="59" y="1403"/>
                  </a:cubicBezTo>
                  <a:cubicBezTo>
                    <a:pt x="110" y="2302"/>
                    <a:pt x="169" y="3604"/>
                    <a:pt x="253" y="5208"/>
                  </a:cubicBezTo>
                  <a:cubicBezTo>
                    <a:pt x="412" y="8426"/>
                    <a:pt x="614" y="12878"/>
                    <a:pt x="824" y="17784"/>
                  </a:cubicBezTo>
                  <a:cubicBezTo>
                    <a:pt x="1042" y="22698"/>
                    <a:pt x="1252" y="27142"/>
                    <a:pt x="1429" y="30359"/>
                  </a:cubicBezTo>
                  <a:cubicBezTo>
                    <a:pt x="1521" y="31964"/>
                    <a:pt x="1597" y="33266"/>
                    <a:pt x="1656" y="34165"/>
                  </a:cubicBezTo>
                  <a:cubicBezTo>
                    <a:pt x="1689" y="34610"/>
                    <a:pt x="1706" y="34963"/>
                    <a:pt x="1723" y="35206"/>
                  </a:cubicBezTo>
                  <a:cubicBezTo>
                    <a:pt x="1731" y="35316"/>
                    <a:pt x="1740" y="35408"/>
                    <a:pt x="1748" y="35475"/>
                  </a:cubicBezTo>
                  <a:cubicBezTo>
                    <a:pt x="1748" y="35534"/>
                    <a:pt x="1756" y="35559"/>
                    <a:pt x="1756" y="35559"/>
                  </a:cubicBezTo>
                  <a:cubicBezTo>
                    <a:pt x="1756" y="35559"/>
                    <a:pt x="1756" y="35534"/>
                    <a:pt x="1756" y="35467"/>
                  </a:cubicBezTo>
                  <a:cubicBezTo>
                    <a:pt x="1756" y="35408"/>
                    <a:pt x="1748" y="35316"/>
                    <a:pt x="1748" y="35198"/>
                  </a:cubicBezTo>
                  <a:cubicBezTo>
                    <a:pt x="1740" y="34963"/>
                    <a:pt x="1714" y="34610"/>
                    <a:pt x="1698" y="34165"/>
                  </a:cubicBezTo>
                  <a:cubicBezTo>
                    <a:pt x="1647" y="33257"/>
                    <a:pt x="1580" y="31964"/>
                    <a:pt x="1504" y="30351"/>
                  </a:cubicBezTo>
                  <a:cubicBezTo>
                    <a:pt x="1345" y="27134"/>
                    <a:pt x="1143" y="22690"/>
                    <a:pt x="925" y="17775"/>
                  </a:cubicBezTo>
                  <a:cubicBezTo>
                    <a:pt x="715" y="12870"/>
                    <a:pt x="505" y="8426"/>
                    <a:pt x="328" y="5208"/>
                  </a:cubicBezTo>
                  <a:cubicBezTo>
                    <a:pt x="236" y="3596"/>
                    <a:pt x="160" y="2294"/>
                    <a:pt x="101" y="1395"/>
                  </a:cubicBezTo>
                  <a:cubicBezTo>
                    <a:pt x="68" y="949"/>
                    <a:pt x="43" y="605"/>
                    <a:pt x="34" y="361"/>
                  </a:cubicBezTo>
                  <a:cubicBezTo>
                    <a:pt x="17" y="252"/>
                    <a:pt x="17" y="160"/>
                    <a:pt x="9" y="93"/>
                  </a:cubicBezTo>
                  <a:cubicBezTo>
                    <a:pt x="1" y="34"/>
                    <a:pt x="1" y="0"/>
                    <a:pt x="1"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6035050" y="2116150"/>
              <a:ext cx="92225" cy="97050"/>
            </a:xfrm>
            <a:custGeom>
              <a:rect b="b" l="l" r="r" t="t"/>
              <a:pathLst>
                <a:path extrusionOk="0" h="3882" w="3689">
                  <a:moveTo>
                    <a:pt x="1" y="0"/>
                  </a:moveTo>
                  <a:cubicBezTo>
                    <a:pt x="1" y="8"/>
                    <a:pt x="51" y="67"/>
                    <a:pt x="135" y="168"/>
                  </a:cubicBezTo>
                  <a:cubicBezTo>
                    <a:pt x="244" y="277"/>
                    <a:pt x="370" y="420"/>
                    <a:pt x="530" y="588"/>
                  </a:cubicBezTo>
                  <a:cubicBezTo>
                    <a:pt x="875" y="958"/>
                    <a:pt x="1320" y="1437"/>
                    <a:pt x="1815" y="1974"/>
                  </a:cubicBezTo>
                  <a:cubicBezTo>
                    <a:pt x="2311" y="2512"/>
                    <a:pt x="2773" y="3007"/>
                    <a:pt x="3109" y="3352"/>
                  </a:cubicBezTo>
                  <a:cubicBezTo>
                    <a:pt x="3277" y="3520"/>
                    <a:pt x="3420" y="3654"/>
                    <a:pt x="3521" y="3747"/>
                  </a:cubicBezTo>
                  <a:cubicBezTo>
                    <a:pt x="3614" y="3832"/>
                    <a:pt x="3672" y="3882"/>
                    <a:pt x="3686" y="3882"/>
                  </a:cubicBezTo>
                  <a:cubicBezTo>
                    <a:pt x="3687" y="3882"/>
                    <a:pt x="3688" y="3882"/>
                    <a:pt x="3689" y="3881"/>
                  </a:cubicBezTo>
                  <a:cubicBezTo>
                    <a:pt x="3689" y="3873"/>
                    <a:pt x="3647" y="3822"/>
                    <a:pt x="3554" y="3721"/>
                  </a:cubicBezTo>
                  <a:cubicBezTo>
                    <a:pt x="3445" y="3604"/>
                    <a:pt x="3311" y="3461"/>
                    <a:pt x="3159" y="3301"/>
                  </a:cubicBezTo>
                  <a:cubicBezTo>
                    <a:pt x="2823" y="2923"/>
                    <a:pt x="2378" y="2436"/>
                    <a:pt x="1883" y="1907"/>
                  </a:cubicBezTo>
                  <a:cubicBezTo>
                    <a:pt x="1387" y="1361"/>
                    <a:pt x="925" y="874"/>
                    <a:pt x="580" y="538"/>
                  </a:cubicBezTo>
                  <a:cubicBezTo>
                    <a:pt x="404" y="370"/>
                    <a:pt x="270" y="227"/>
                    <a:pt x="169" y="143"/>
                  </a:cubicBezTo>
                  <a:cubicBezTo>
                    <a:pt x="68" y="50"/>
                    <a:pt x="9" y="0"/>
                    <a:pt x="1"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6133125" y="2101225"/>
              <a:ext cx="109450" cy="109875"/>
            </a:xfrm>
            <a:custGeom>
              <a:rect b="b" l="l" r="r" t="t"/>
              <a:pathLst>
                <a:path extrusionOk="0" h="4395" w="4378">
                  <a:moveTo>
                    <a:pt x="4352" y="0"/>
                  </a:moveTo>
                  <a:cubicBezTo>
                    <a:pt x="4319" y="0"/>
                    <a:pt x="3342" y="960"/>
                    <a:pt x="2151" y="2160"/>
                  </a:cubicBezTo>
                  <a:cubicBezTo>
                    <a:pt x="959" y="3378"/>
                    <a:pt x="1" y="4377"/>
                    <a:pt x="26" y="4394"/>
                  </a:cubicBezTo>
                  <a:cubicBezTo>
                    <a:pt x="26" y="4394"/>
                    <a:pt x="26" y="4394"/>
                    <a:pt x="27" y="4394"/>
                  </a:cubicBezTo>
                  <a:cubicBezTo>
                    <a:pt x="60" y="4394"/>
                    <a:pt x="1036" y="3434"/>
                    <a:pt x="2227" y="2235"/>
                  </a:cubicBezTo>
                  <a:cubicBezTo>
                    <a:pt x="3420" y="1017"/>
                    <a:pt x="4378" y="17"/>
                    <a:pt x="4352" y="1"/>
                  </a:cubicBezTo>
                  <a:cubicBezTo>
                    <a:pt x="4352" y="0"/>
                    <a:pt x="4352" y="0"/>
                    <a:pt x="4352"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6133350" y="2328650"/>
              <a:ext cx="116375" cy="71275"/>
            </a:xfrm>
            <a:custGeom>
              <a:rect b="b" l="l" r="r" t="t"/>
              <a:pathLst>
                <a:path extrusionOk="0" h="2851" w="4655">
                  <a:moveTo>
                    <a:pt x="4651" y="0"/>
                  </a:moveTo>
                  <a:cubicBezTo>
                    <a:pt x="4635" y="0"/>
                    <a:pt x="4577" y="41"/>
                    <a:pt x="4469" y="110"/>
                  </a:cubicBezTo>
                  <a:cubicBezTo>
                    <a:pt x="4335" y="194"/>
                    <a:pt x="4175" y="304"/>
                    <a:pt x="3982" y="430"/>
                  </a:cubicBezTo>
                  <a:cubicBezTo>
                    <a:pt x="3570" y="707"/>
                    <a:pt x="2999" y="1085"/>
                    <a:pt x="2361" y="1480"/>
                  </a:cubicBezTo>
                  <a:cubicBezTo>
                    <a:pt x="1722" y="1875"/>
                    <a:pt x="1126" y="2211"/>
                    <a:pt x="698" y="2446"/>
                  </a:cubicBezTo>
                  <a:cubicBezTo>
                    <a:pt x="496" y="2563"/>
                    <a:pt x="328" y="2656"/>
                    <a:pt x="185" y="2740"/>
                  </a:cubicBezTo>
                  <a:cubicBezTo>
                    <a:pt x="67" y="2807"/>
                    <a:pt x="0" y="2849"/>
                    <a:pt x="0" y="2849"/>
                  </a:cubicBezTo>
                  <a:cubicBezTo>
                    <a:pt x="1" y="2850"/>
                    <a:pt x="3" y="2851"/>
                    <a:pt x="6" y="2851"/>
                  </a:cubicBezTo>
                  <a:cubicBezTo>
                    <a:pt x="26" y="2851"/>
                    <a:pt x="91" y="2824"/>
                    <a:pt x="202" y="2765"/>
                  </a:cubicBezTo>
                  <a:cubicBezTo>
                    <a:pt x="328" y="2715"/>
                    <a:pt x="504" y="2622"/>
                    <a:pt x="731" y="2513"/>
                  </a:cubicBezTo>
                  <a:cubicBezTo>
                    <a:pt x="1168" y="2286"/>
                    <a:pt x="1764" y="1959"/>
                    <a:pt x="2411" y="1564"/>
                  </a:cubicBezTo>
                  <a:cubicBezTo>
                    <a:pt x="3058" y="1169"/>
                    <a:pt x="3621" y="783"/>
                    <a:pt x="4024" y="488"/>
                  </a:cubicBezTo>
                  <a:cubicBezTo>
                    <a:pt x="4226" y="346"/>
                    <a:pt x="4385" y="228"/>
                    <a:pt x="4495" y="144"/>
                  </a:cubicBezTo>
                  <a:cubicBezTo>
                    <a:pt x="4604" y="52"/>
                    <a:pt x="4654" y="10"/>
                    <a:pt x="4654" y="1"/>
                  </a:cubicBezTo>
                  <a:cubicBezTo>
                    <a:pt x="4653" y="1"/>
                    <a:pt x="4652" y="0"/>
                    <a:pt x="4651"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6025400" y="2333875"/>
              <a:ext cx="108600" cy="64375"/>
            </a:xfrm>
            <a:custGeom>
              <a:rect b="b" l="l" r="r" t="t"/>
              <a:pathLst>
                <a:path extrusionOk="0" h="2575" w="4344">
                  <a:moveTo>
                    <a:pt x="6" y="1"/>
                  </a:moveTo>
                  <a:cubicBezTo>
                    <a:pt x="3" y="1"/>
                    <a:pt x="1" y="1"/>
                    <a:pt x="0" y="2"/>
                  </a:cubicBezTo>
                  <a:cubicBezTo>
                    <a:pt x="0" y="2"/>
                    <a:pt x="59" y="44"/>
                    <a:pt x="160" y="120"/>
                  </a:cubicBezTo>
                  <a:cubicBezTo>
                    <a:pt x="269" y="187"/>
                    <a:pt x="429" y="288"/>
                    <a:pt x="622" y="406"/>
                  </a:cubicBezTo>
                  <a:cubicBezTo>
                    <a:pt x="1009" y="649"/>
                    <a:pt x="1546" y="977"/>
                    <a:pt x="2143" y="1330"/>
                  </a:cubicBezTo>
                  <a:cubicBezTo>
                    <a:pt x="2747" y="1682"/>
                    <a:pt x="3285" y="2002"/>
                    <a:pt x="3688" y="2228"/>
                  </a:cubicBezTo>
                  <a:cubicBezTo>
                    <a:pt x="3881" y="2338"/>
                    <a:pt x="4049" y="2430"/>
                    <a:pt x="4159" y="2489"/>
                  </a:cubicBezTo>
                  <a:cubicBezTo>
                    <a:pt x="4254" y="2548"/>
                    <a:pt x="4318" y="2574"/>
                    <a:pt x="4332" y="2574"/>
                  </a:cubicBezTo>
                  <a:cubicBezTo>
                    <a:pt x="4334" y="2574"/>
                    <a:pt x="4335" y="2574"/>
                    <a:pt x="4335" y="2573"/>
                  </a:cubicBezTo>
                  <a:cubicBezTo>
                    <a:pt x="4343" y="2573"/>
                    <a:pt x="4285" y="2531"/>
                    <a:pt x="4175" y="2455"/>
                  </a:cubicBezTo>
                  <a:cubicBezTo>
                    <a:pt x="4075" y="2388"/>
                    <a:pt x="3915" y="2287"/>
                    <a:pt x="3722" y="2170"/>
                  </a:cubicBezTo>
                  <a:cubicBezTo>
                    <a:pt x="3335" y="1926"/>
                    <a:pt x="2798" y="1598"/>
                    <a:pt x="2193" y="1246"/>
                  </a:cubicBezTo>
                  <a:cubicBezTo>
                    <a:pt x="1597" y="893"/>
                    <a:pt x="1051" y="574"/>
                    <a:pt x="656" y="347"/>
                  </a:cubicBezTo>
                  <a:cubicBezTo>
                    <a:pt x="454" y="237"/>
                    <a:pt x="294" y="145"/>
                    <a:pt x="185" y="86"/>
                  </a:cubicBezTo>
                  <a:cubicBezTo>
                    <a:pt x="82" y="27"/>
                    <a:pt x="24" y="1"/>
                    <a:pt x="6" y="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6003975" y="2500650"/>
              <a:ext cx="139900" cy="81350"/>
            </a:xfrm>
            <a:custGeom>
              <a:rect b="b" l="l" r="r" t="t"/>
              <a:pathLst>
                <a:path extrusionOk="0" h="3254" w="5596">
                  <a:moveTo>
                    <a:pt x="4" y="0"/>
                  </a:moveTo>
                  <a:cubicBezTo>
                    <a:pt x="2" y="0"/>
                    <a:pt x="1" y="0"/>
                    <a:pt x="1" y="1"/>
                  </a:cubicBezTo>
                  <a:cubicBezTo>
                    <a:pt x="1" y="1"/>
                    <a:pt x="76" y="52"/>
                    <a:pt x="211" y="144"/>
                  </a:cubicBezTo>
                  <a:cubicBezTo>
                    <a:pt x="370" y="236"/>
                    <a:pt x="563" y="362"/>
                    <a:pt x="807" y="505"/>
                  </a:cubicBezTo>
                  <a:cubicBezTo>
                    <a:pt x="1303" y="808"/>
                    <a:pt x="2000" y="1219"/>
                    <a:pt x="2773" y="1664"/>
                  </a:cubicBezTo>
                  <a:cubicBezTo>
                    <a:pt x="3546" y="2118"/>
                    <a:pt x="4243" y="2521"/>
                    <a:pt x="4755" y="2807"/>
                  </a:cubicBezTo>
                  <a:cubicBezTo>
                    <a:pt x="4999" y="2941"/>
                    <a:pt x="5200" y="3051"/>
                    <a:pt x="5360" y="3143"/>
                  </a:cubicBezTo>
                  <a:cubicBezTo>
                    <a:pt x="5491" y="3212"/>
                    <a:pt x="5572" y="3253"/>
                    <a:pt x="5592" y="3253"/>
                  </a:cubicBezTo>
                  <a:cubicBezTo>
                    <a:pt x="5593" y="3253"/>
                    <a:pt x="5595" y="3253"/>
                    <a:pt x="5595" y="3252"/>
                  </a:cubicBezTo>
                  <a:cubicBezTo>
                    <a:pt x="5595" y="3244"/>
                    <a:pt x="5520" y="3193"/>
                    <a:pt x="5385" y="3109"/>
                  </a:cubicBezTo>
                  <a:cubicBezTo>
                    <a:pt x="5226" y="3009"/>
                    <a:pt x="5024" y="2891"/>
                    <a:pt x="4789" y="2740"/>
                  </a:cubicBezTo>
                  <a:cubicBezTo>
                    <a:pt x="4285" y="2437"/>
                    <a:pt x="3596" y="2034"/>
                    <a:pt x="2823" y="1580"/>
                  </a:cubicBezTo>
                  <a:cubicBezTo>
                    <a:pt x="2050" y="1127"/>
                    <a:pt x="1345" y="732"/>
                    <a:pt x="841" y="446"/>
                  </a:cubicBezTo>
                  <a:cubicBezTo>
                    <a:pt x="597" y="312"/>
                    <a:pt x="395" y="194"/>
                    <a:pt x="227" y="110"/>
                  </a:cubicBezTo>
                  <a:cubicBezTo>
                    <a:pt x="97" y="41"/>
                    <a:pt x="22" y="0"/>
                    <a:pt x="4"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6140900" y="2484500"/>
              <a:ext cx="145150" cy="94550"/>
            </a:xfrm>
            <a:custGeom>
              <a:rect b="b" l="l" r="r" t="t"/>
              <a:pathLst>
                <a:path extrusionOk="0" h="3782" w="5806">
                  <a:moveTo>
                    <a:pt x="5805" y="0"/>
                  </a:moveTo>
                  <a:cubicBezTo>
                    <a:pt x="5797" y="0"/>
                    <a:pt x="5721" y="51"/>
                    <a:pt x="5570" y="152"/>
                  </a:cubicBezTo>
                  <a:cubicBezTo>
                    <a:pt x="5419" y="261"/>
                    <a:pt x="5209" y="404"/>
                    <a:pt x="4965" y="572"/>
                  </a:cubicBezTo>
                  <a:cubicBezTo>
                    <a:pt x="4453" y="933"/>
                    <a:pt x="3739" y="1420"/>
                    <a:pt x="2932" y="1941"/>
                  </a:cubicBezTo>
                  <a:cubicBezTo>
                    <a:pt x="2134" y="2462"/>
                    <a:pt x="1395" y="2915"/>
                    <a:pt x="866" y="3243"/>
                  </a:cubicBezTo>
                  <a:cubicBezTo>
                    <a:pt x="606" y="3394"/>
                    <a:pt x="396" y="3529"/>
                    <a:pt x="228" y="3629"/>
                  </a:cubicBezTo>
                  <a:cubicBezTo>
                    <a:pt x="76" y="3722"/>
                    <a:pt x="1" y="3772"/>
                    <a:pt x="1" y="3781"/>
                  </a:cubicBezTo>
                  <a:cubicBezTo>
                    <a:pt x="1" y="3781"/>
                    <a:pt x="2" y="3781"/>
                    <a:pt x="4" y="3781"/>
                  </a:cubicBezTo>
                  <a:cubicBezTo>
                    <a:pt x="22" y="3781"/>
                    <a:pt x="105" y="3733"/>
                    <a:pt x="253" y="3663"/>
                  </a:cubicBezTo>
                  <a:cubicBezTo>
                    <a:pt x="404" y="3579"/>
                    <a:pt x="631" y="3453"/>
                    <a:pt x="900" y="3302"/>
                  </a:cubicBezTo>
                  <a:cubicBezTo>
                    <a:pt x="1446" y="2991"/>
                    <a:pt x="2185" y="2546"/>
                    <a:pt x="2991" y="2025"/>
                  </a:cubicBezTo>
                  <a:cubicBezTo>
                    <a:pt x="3789" y="1504"/>
                    <a:pt x="4503" y="1000"/>
                    <a:pt x="5007" y="630"/>
                  </a:cubicBezTo>
                  <a:cubicBezTo>
                    <a:pt x="5259" y="446"/>
                    <a:pt x="5461" y="286"/>
                    <a:pt x="5595" y="177"/>
                  </a:cubicBezTo>
                  <a:cubicBezTo>
                    <a:pt x="5738" y="68"/>
                    <a:pt x="5805" y="9"/>
                    <a:pt x="5805"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6058575" y="2691575"/>
              <a:ext cx="180425" cy="445450"/>
            </a:xfrm>
            <a:custGeom>
              <a:rect b="b" l="l" r="r" t="t"/>
              <a:pathLst>
                <a:path extrusionOk="0" h="17818" w="7217">
                  <a:moveTo>
                    <a:pt x="1" y="0"/>
                  </a:moveTo>
                  <a:lnTo>
                    <a:pt x="2353" y="17817"/>
                  </a:lnTo>
                  <a:lnTo>
                    <a:pt x="4856" y="17817"/>
                  </a:lnTo>
                  <a:lnTo>
                    <a:pt x="7217"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6067825" y="2727900"/>
              <a:ext cx="162775" cy="40125"/>
            </a:xfrm>
            <a:custGeom>
              <a:rect b="b" l="l" r="r" t="t"/>
              <a:pathLst>
                <a:path extrusionOk="0" h="1605" w="6511">
                  <a:moveTo>
                    <a:pt x="2509" y="1"/>
                  </a:moveTo>
                  <a:cubicBezTo>
                    <a:pt x="2288" y="1"/>
                    <a:pt x="2074" y="35"/>
                    <a:pt x="1882" y="110"/>
                  </a:cubicBezTo>
                  <a:cubicBezTo>
                    <a:pt x="1672" y="194"/>
                    <a:pt x="1496" y="311"/>
                    <a:pt x="1353" y="437"/>
                  </a:cubicBezTo>
                  <a:cubicBezTo>
                    <a:pt x="1202" y="563"/>
                    <a:pt x="1076" y="672"/>
                    <a:pt x="941" y="756"/>
                  </a:cubicBezTo>
                  <a:cubicBezTo>
                    <a:pt x="762" y="868"/>
                    <a:pt x="579" y="910"/>
                    <a:pt x="430" y="910"/>
                  </a:cubicBezTo>
                  <a:cubicBezTo>
                    <a:pt x="355" y="910"/>
                    <a:pt x="289" y="899"/>
                    <a:pt x="236" y="882"/>
                  </a:cubicBezTo>
                  <a:cubicBezTo>
                    <a:pt x="74" y="826"/>
                    <a:pt x="21" y="731"/>
                    <a:pt x="10" y="731"/>
                  </a:cubicBezTo>
                  <a:cubicBezTo>
                    <a:pt x="9" y="731"/>
                    <a:pt x="9" y="731"/>
                    <a:pt x="9" y="731"/>
                  </a:cubicBezTo>
                  <a:cubicBezTo>
                    <a:pt x="0" y="740"/>
                    <a:pt x="17" y="756"/>
                    <a:pt x="42" y="798"/>
                  </a:cubicBezTo>
                  <a:cubicBezTo>
                    <a:pt x="76" y="832"/>
                    <a:pt x="135" y="882"/>
                    <a:pt x="219" y="924"/>
                  </a:cubicBezTo>
                  <a:cubicBezTo>
                    <a:pt x="286" y="955"/>
                    <a:pt x="375" y="973"/>
                    <a:pt x="477" y="973"/>
                  </a:cubicBezTo>
                  <a:cubicBezTo>
                    <a:pt x="628" y="973"/>
                    <a:pt x="807" y="933"/>
                    <a:pt x="983" y="832"/>
                  </a:cubicBezTo>
                  <a:cubicBezTo>
                    <a:pt x="1269" y="672"/>
                    <a:pt x="1529" y="353"/>
                    <a:pt x="1916" y="210"/>
                  </a:cubicBezTo>
                  <a:cubicBezTo>
                    <a:pt x="2090" y="146"/>
                    <a:pt x="2282" y="116"/>
                    <a:pt x="2484" y="116"/>
                  </a:cubicBezTo>
                  <a:cubicBezTo>
                    <a:pt x="2730" y="116"/>
                    <a:pt x="2989" y="161"/>
                    <a:pt x="3243" y="244"/>
                  </a:cubicBezTo>
                  <a:cubicBezTo>
                    <a:pt x="3705" y="387"/>
                    <a:pt x="4108" y="622"/>
                    <a:pt x="4478" y="840"/>
                  </a:cubicBezTo>
                  <a:cubicBezTo>
                    <a:pt x="4847" y="1059"/>
                    <a:pt x="5183" y="1252"/>
                    <a:pt x="5486" y="1378"/>
                  </a:cubicBezTo>
                  <a:cubicBezTo>
                    <a:pt x="5780" y="1513"/>
                    <a:pt x="6040" y="1571"/>
                    <a:pt x="6225" y="1588"/>
                  </a:cubicBezTo>
                  <a:cubicBezTo>
                    <a:pt x="6317" y="1605"/>
                    <a:pt x="6385" y="1605"/>
                    <a:pt x="6435" y="1605"/>
                  </a:cubicBezTo>
                  <a:cubicBezTo>
                    <a:pt x="6477" y="1605"/>
                    <a:pt x="6502" y="1605"/>
                    <a:pt x="6502" y="1597"/>
                  </a:cubicBezTo>
                  <a:cubicBezTo>
                    <a:pt x="6511" y="1580"/>
                    <a:pt x="6099" y="1580"/>
                    <a:pt x="5519" y="1303"/>
                  </a:cubicBezTo>
                  <a:cubicBezTo>
                    <a:pt x="5225" y="1168"/>
                    <a:pt x="4898" y="966"/>
                    <a:pt x="4537" y="748"/>
                  </a:cubicBezTo>
                  <a:cubicBezTo>
                    <a:pt x="4175" y="521"/>
                    <a:pt x="3755" y="278"/>
                    <a:pt x="3277" y="126"/>
                  </a:cubicBezTo>
                  <a:cubicBezTo>
                    <a:pt x="3026" y="46"/>
                    <a:pt x="2763" y="1"/>
                    <a:pt x="2509" y="1"/>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6074325" y="2795700"/>
              <a:ext cx="152925" cy="32625"/>
            </a:xfrm>
            <a:custGeom>
              <a:rect b="b" l="l" r="r" t="t"/>
              <a:pathLst>
                <a:path extrusionOk="0" h="1305" w="6117">
                  <a:moveTo>
                    <a:pt x="6104" y="0"/>
                  </a:moveTo>
                  <a:cubicBezTo>
                    <a:pt x="6065" y="0"/>
                    <a:pt x="5789" y="239"/>
                    <a:pt x="5276" y="455"/>
                  </a:cubicBezTo>
                  <a:cubicBezTo>
                    <a:pt x="5007" y="573"/>
                    <a:pt x="4671" y="674"/>
                    <a:pt x="4285" y="716"/>
                  </a:cubicBezTo>
                  <a:cubicBezTo>
                    <a:pt x="4166" y="731"/>
                    <a:pt x="4044" y="738"/>
                    <a:pt x="3918" y="738"/>
                  </a:cubicBezTo>
                  <a:cubicBezTo>
                    <a:pt x="3635" y="738"/>
                    <a:pt x="3336" y="704"/>
                    <a:pt x="3033" y="657"/>
                  </a:cubicBezTo>
                  <a:cubicBezTo>
                    <a:pt x="2588" y="581"/>
                    <a:pt x="2160" y="497"/>
                    <a:pt x="1756" y="489"/>
                  </a:cubicBezTo>
                  <a:cubicBezTo>
                    <a:pt x="1736" y="489"/>
                    <a:pt x="1717" y="488"/>
                    <a:pt x="1697" y="488"/>
                  </a:cubicBezTo>
                  <a:cubicBezTo>
                    <a:pt x="1325" y="488"/>
                    <a:pt x="986" y="562"/>
                    <a:pt x="723" y="674"/>
                  </a:cubicBezTo>
                  <a:cubicBezTo>
                    <a:pt x="438" y="791"/>
                    <a:pt x="253" y="959"/>
                    <a:pt x="144" y="1085"/>
                  </a:cubicBezTo>
                  <a:cubicBezTo>
                    <a:pt x="93" y="1153"/>
                    <a:pt x="51" y="1203"/>
                    <a:pt x="34" y="1245"/>
                  </a:cubicBezTo>
                  <a:cubicBezTo>
                    <a:pt x="18" y="1279"/>
                    <a:pt x="1" y="1304"/>
                    <a:pt x="9" y="1304"/>
                  </a:cubicBezTo>
                  <a:cubicBezTo>
                    <a:pt x="10" y="1304"/>
                    <a:pt x="10" y="1304"/>
                    <a:pt x="11" y="1304"/>
                  </a:cubicBezTo>
                  <a:cubicBezTo>
                    <a:pt x="22" y="1304"/>
                    <a:pt x="73" y="1223"/>
                    <a:pt x="177" y="1111"/>
                  </a:cubicBezTo>
                  <a:cubicBezTo>
                    <a:pt x="295" y="1001"/>
                    <a:pt x="480" y="850"/>
                    <a:pt x="757" y="749"/>
                  </a:cubicBezTo>
                  <a:cubicBezTo>
                    <a:pt x="998" y="659"/>
                    <a:pt x="1300" y="596"/>
                    <a:pt x="1638" y="596"/>
                  </a:cubicBezTo>
                  <a:cubicBezTo>
                    <a:pt x="1677" y="596"/>
                    <a:pt x="1717" y="596"/>
                    <a:pt x="1756" y="598"/>
                  </a:cubicBezTo>
                  <a:cubicBezTo>
                    <a:pt x="2143" y="615"/>
                    <a:pt x="2563" y="699"/>
                    <a:pt x="3017" y="766"/>
                  </a:cubicBezTo>
                  <a:cubicBezTo>
                    <a:pt x="3316" y="817"/>
                    <a:pt x="3612" y="849"/>
                    <a:pt x="3897" y="849"/>
                  </a:cubicBezTo>
                  <a:cubicBezTo>
                    <a:pt x="4035" y="849"/>
                    <a:pt x="4170" y="841"/>
                    <a:pt x="4302" y="825"/>
                  </a:cubicBezTo>
                  <a:cubicBezTo>
                    <a:pt x="4697" y="775"/>
                    <a:pt x="5041" y="657"/>
                    <a:pt x="5310" y="531"/>
                  </a:cubicBezTo>
                  <a:cubicBezTo>
                    <a:pt x="5579" y="405"/>
                    <a:pt x="5789" y="271"/>
                    <a:pt x="5915" y="170"/>
                  </a:cubicBezTo>
                  <a:cubicBezTo>
                    <a:pt x="6049" y="69"/>
                    <a:pt x="6116" y="2"/>
                    <a:pt x="6108" y="2"/>
                  </a:cubicBezTo>
                  <a:cubicBezTo>
                    <a:pt x="6107" y="1"/>
                    <a:pt x="6106" y="0"/>
                    <a:pt x="6104" y="0"/>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6084625" y="2859775"/>
              <a:ext cx="134000" cy="19500"/>
            </a:xfrm>
            <a:custGeom>
              <a:rect b="b" l="l" r="r" t="t"/>
              <a:pathLst>
                <a:path extrusionOk="0" h="780" w="5360">
                  <a:moveTo>
                    <a:pt x="10" y="0"/>
                  </a:moveTo>
                  <a:cubicBezTo>
                    <a:pt x="10" y="0"/>
                    <a:pt x="9" y="0"/>
                    <a:pt x="9" y="1"/>
                  </a:cubicBezTo>
                  <a:cubicBezTo>
                    <a:pt x="0" y="9"/>
                    <a:pt x="34" y="77"/>
                    <a:pt x="126" y="194"/>
                  </a:cubicBezTo>
                  <a:cubicBezTo>
                    <a:pt x="219" y="303"/>
                    <a:pt x="378" y="446"/>
                    <a:pt x="614" y="555"/>
                  </a:cubicBezTo>
                  <a:cubicBezTo>
                    <a:pt x="849" y="673"/>
                    <a:pt x="1151" y="757"/>
                    <a:pt x="1496" y="774"/>
                  </a:cubicBezTo>
                  <a:cubicBezTo>
                    <a:pt x="1551" y="778"/>
                    <a:pt x="1607" y="780"/>
                    <a:pt x="1664" y="780"/>
                  </a:cubicBezTo>
                  <a:cubicBezTo>
                    <a:pt x="1961" y="780"/>
                    <a:pt x="2280" y="728"/>
                    <a:pt x="2605" y="665"/>
                  </a:cubicBezTo>
                  <a:cubicBezTo>
                    <a:pt x="2983" y="581"/>
                    <a:pt x="3344" y="488"/>
                    <a:pt x="3671" y="429"/>
                  </a:cubicBezTo>
                  <a:cubicBezTo>
                    <a:pt x="3933" y="376"/>
                    <a:pt x="4179" y="349"/>
                    <a:pt x="4396" y="349"/>
                  </a:cubicBezTo>
                  <a:cubicBezTo>
                    <a:pt x="4451" y="349"/>
                    <a:pt x="4503" y="350"/>
                    <a:pt x="4553" y="354"/>
                  </a:cubicBezTo>
                  <a:cubicBezTo>
                    <a:pt x="5019" y="369"/>
                    <a:pt x="5305" y="499"/>
                    <a:pt x="5346" y="499"/>
                  </a:cubicBezTo>
                  <a:cubicBezTo>
                    <a:pt x="5350" y="499"/>
                    <a:pt x="5351" y="498"/>
                    <a:pt x="5351" y="497"/>
                  </a:cubicBezTo>
                  <a:cubicBezTo>
                    <a:pt x="5360" y="497"/>
                    <a:pt x="5293" y="446"/>
                    <a:pt x="5158" y="396"/>
                  </a:cubicBezTo>
                  <a:cubicBezTo>
                    <a:pt x="5024" y="345"/>
                    <a:pt x="4814" y="287"/>
                    <a:pt x="4562" y="270"/>
                  </a:cubicBezTo>
                  <a:cubicBezTo>
                    <a:pt x="4484" y="262"/>
                    <a:pt x="4401" y="258"/>
                    <a:pt x="4315" y="258"/>
                  </a:cubicBezTo>
                  <a:cubicBezTo>
                    <a:pt x="4113" y="258"/>
                    <a:pt x="3890" y="279"/>
                    <a:pt x="3655" y="320"/>
                  </a:cubicBezTo>
                  <a:cubicBezTo>
                    <a:pt x="3319" y="371"/>
                    <a:pt x="2957" y="463"/>
                    <a:pt x="2579" y="547"/>
                  </a:cubicBezTo>
                  <a:cubicBezTo>
                    <a:pt x="2229" y="625"/>
                    <a:pt x="1885" y="674"/>
                    <a:pt x="1576" y="674"/>
                  </a:cubicBezTo>
                  <a:cubicBezTo>
                    <a:pt x="1552" y="674"/>
                    <a:pt x="1528" y="674"/>
                    <a:pt x="1504" y="673"/>
                  </a:cubicBezTo>
                  <a:cubicBezTo>
                    <a:pt x="1176" y="656"/>
                    <a:pt x="882" y="589"/>
                    <a:pt x="656" y="488"/>
                  </a:cubicBezTo>
                  <a:cubicBezTo>
                    <a:pt x="198" y="284"/>
                    <a:pt x="35" y="0"/>
                    <a:pt x="10" y="0"/>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6090300" y="2923600"/>
              <a:ext cx="117000" cy="22400"/>
            </a:xfrm>
            <a:custGeom>
              <a:rect b="b" l="l" r="r" t="t"/>
              <a:pathLst>
                <a:path extrusionOk="0" h="896" w="4680">
                  <a:moveTo>
                    <a:pt x="4669" y="1"/>
                  </a:moveTo>
                  <a:cubicBezTo>
                    <a:pt x="4648" y="1"/>
                    <a:pt x="4454" y="203"/>
                    <a:pt x="4074" y="413"/>
                  </a:cubicBezTo>
                  <a:cubicBezTo>
                    <a:pt x="3738" y="596"/>
                    <a:pt x="3236" y="779"/>
                    <a:pt x="2663" y="779"/>
                  </a:cubicBezTo>
                  <a:cubicBezTo>
                    <a:pt x="2578" y="779"/>
                    <a:pt x="2491" y="775"/>
                    <a:pt x="2403" y="766"/>
                  </a:cubicBezTo>
                  <a:cubicBezTo>
                    <a:pt x="1722" y="724"/>
                    <a:pt x="1193" y="321"/>
                    <a:pt x="723" y="270"/>
                  </a:cubicBezTo>
                  <a:cubicBezTo>
                    <a:pt x="648" y="257"/>
                    <a:pt x="578" y="251"/>
                    <a:pt x="513" y="251"/>
                  </a:cubicBezTo>
                  <a:cubicBezTo>
                    <a:pt x="373" y="251"/>
                    <a:pt x="257" y="278"/>
                    <a:pt x="177" y="312"/>
                  </a:cubicBezTo>
                  <a:cubicBezTo>
                    <a:pt x="51" y="363"/>
                    <a:pt x="0" y="413"/>
                    <a:pt x="9" y="422"/>
                  </a:cubicBezTo>
                  <a:cubicBezTo>
                    <a:pt x="9" y="422"/>
                    <a:pt x="9" y="423"/>
                    <a:pt x="10" y="423"/>
                  </a:cubicBezTo>
                  <a:cubicBezTo>
                    <a:pt x="28" y="423"/>
                    <a:pt x="189" y="323"/>
                    <a:pt x="469" y="323"/>
                  </a:cubicBezTo>
                  <a:cubicBezTo>
                    <a:pt x="540" y="323"/>
                    <a:pt x="619" y="330"/>
                    <a:pt x="706" y="346"/>
                  </a:cubicBezTo>
                  <a:cubicBezTo>
                    <a:pt x="924" y="388"/>
                    <a:pt x="1168" y="497"/>
                    <a:pt x="1437" y="623"/>
                  </a:cubicBezTo>
                  <a:cubicBezTo>
                    <a:pt x="1714" y="749"/>
                    <a:pt x="2041" y="858"/>
                    <a:pt x="2394" y="884"/>
                  </a:cubicBezTo>
                  <a:cubicBezTo>
                    <a:pt x="2480" y="892"/>
                    <a:pt x="2564" y="896"/>
                    <a:pt x="2647" y="896"/>
                  </a:cubicBezTo>
                  <a:cubicBezTo>
                    <a:pt x="3249" y="896"/>
                    <a:pt x="3777" y="695"/>
                    <a:pt x="4116" y="480"/>
                  </a:cubicBezTo>
                  <a:cubicBezTo>
                    <a:pt x="4318" y="363"/>
                    <a:pt x="4452" y="237"/>
                    <a:pt x="4545" y="153"/>
                  </a:cubicBezTo>
                  <a:cubicBezTo>
                    <a:pt x="4637" y="60"/>
                    <a:pt x="4679" y="10"/>
                    <a:pt x="4671" y="2"/>
                  </a:cubicBezTo>
                  <a:cubicBezTo>
                    <a:pt x="4671" y="1"/>
                    <a:pt x="4670" y="1"/>
                    <a:pt x="4669" y="1"/>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6100375" y="2994600"/>
              <a:ext cx="94325" cy="25200"/>
            </a:xfrm>
            <a:custGeom>
              <a:rect b="b" l="l" r="r" t="t"/>
              <a:pathLst>
                <a:path extrusionOk="0" h="1008" w="3773">
                  <a:moveTo>
                    <a:pt x="2705" y="1"/>
                  </a:moveTo>
                  <a:cubicBezTo>
                    <a:pt x="2453" y="1"/>
                    <a:pt x="2168" y="60"/>
                    <a:pt x="1899" y="161"/>
                  </a:cubicBezTo>
                  <a:cubicBezTo>
                    <a:pt x="1353" y="379"/>
                    <a:pt x="924" y="665"/>
                    <a:pt x="572" y="799"/>
                  </a:cubicBezTo>
                  <a:cubicBezTo>
                    <a:pt x="236" y="950"/>
                    <a:pt x="0" y="984"/>
                    <a:pt x="9" y="1001"/>
                  </a:cubicBezTo>
                  <a:cubicBezTo>
                    <a:pt x="9" y="1005"/>
                    <a:pt x="22" y="1007"/>
                    <a:pt x="46" y="1007"/>
                  </a:cubicBezTo>
                  <a:cubicBezTo>
                    <a:pt x="125" y="1007"/>
                    <a:pt x="328" y="980"/>
                    <a:pt x="605" y="883"/>
                  </a:cubicBezTo>
                  <a:cubicBezTo>
                    <a:pt x="966" y="757"/>
                    <a:pt x="1420" y="480"/>
                    <a:pt x="1941" y="270"/>
                  </a:cubicBezTo>
                  <a:cubicBezTo>
                    <a:pt x="2201" y="177"/>
                    <a:pt x="2470" y="110"/>
                    <a:pt x="2705" y="110"/>
                  </a:cubicBezTo>
                  <a:cubicBezTo>
                    <a:pt x="2949" y="110"/>
                    <a:pt x="3159" y="169"/>
                    <a:pt x="3327" y="253"/>
                  </a:cubicBezTo>
                  <a:cubicBezTo>
                    <a:pt x="3643" y="415"/>
                    <a:pt x="3748" y="640"/>
                    <a:pt x="3770" y="640"/>
                  </a:cubicBezTo>
                  <a:cubicBezTo>
                    <a:pt x="3771" y="640"/>
                    <a:pt x="3772" y="640"/>
                    <a:pt x="3772" y="639"/>
                  </a:cubicBezTo>
                  <a:cubicBezTo>
                    <a:pt x="3772" y="639"/>
                    <a:pt x="3764" y="581"/>
                    <a:pt x="3705" y="488"/>
                  </a:cubicBezTo>
                  <a:cubicBezTo>
                    <a:pt x="3646" y="396"/>
                    <a:pt x="3529" y="278"/>
                    <a:pt x="3361" y="177"/>
                  </a:cubicBezTo>
                  <a:cubicBezTo>
                    <a:pt x="3193" y="85"/>
                    <a:pt x="2966" y="9"/>
                    <a:pt x="2705" y="1"/>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6109200" y="3059200"/>
              <a:ext cx="81075" cy="9775"/>
            </a:xfrm>
            <a:custGeom>
              <a:rect b="b" l="l" r="r" t="t"/>
              <a:pathLst>
                <a:path extrusionOk="0" h="391" w="3243">
                  <a:moveTo>
                    <a:pt x="26" y="0"/>
                  </a:moveTo>
                  <a:cubicBezTo>
                    <a:pt x="15" y="0"/>
                    <a:pt x="9" y="1"/>
                    <a:pt x="9" y="4"/>
                  </a:cubicBezTo>
                  <a:cubicBezTo>
                    <a:pt x="0" y="21"/>
                    <a:pt x="177" y="88"/>
                    <a:pt x="462" y="156"/>
                  </a:cubicBezTo>
                  <a:cubicBezTo>
                    <a:pt x="748" y="223"/>
                    <a:pt x="1151" y="307"/>
                    <a:pt x="1605" y="349"/>
                  </a:cubicBezTo>
                  <a:cubicBezTo>
                    <a:pt x="1915" y="377"/>
                    <a:pt x="2205" y="390"/>
                    <a:pt x="2452" y="390"/>
                  </a:cubicBezTo>
                  <a:cubicBezTo>
                    <a:pt x="2566" y="390"/>
                    <a:pt x="2671" y="388"/>
                    <a:pt x="2764" y="382"/>
                  </a:cubicBezTo>
                  <a:cubicBezTo>
                    <a:pt x="3058" y="366"/>
                    <a:pt x="3243" y="340"/>
                    <a:pt x="3234" y="324"/>
                  </a:cubicBezTo>
                  <a:cubicBezTo>
                    <a:pt x="3234" y="290"/>
                    <a:pt x="2504" y="324"/>
                    <a:pt x="1613" y="231"/>
                  </a:cubicBezTo>
                  <a:cubicBezTo>
                    <a:pt x="799" y="154"/>
                    <a:pt x="139" y="0"/>
                    <a:pt x="26" y="0"/>
                  </a:cubicBez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7"/>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_1">
    <p:spTree>
      <p:nvGrpSpPr>
        <p:cNvPr id="527" name="Shape 527"/>
        <p:cNvGrpSpPr/>
        <p:nvPr/>
      </p:nvGrpSpPr>
      <p:grpSpPr>
        <a:xfrm>
          <a:off x="0" y="0"/>
          <a:ext cx="0" cy="0"/>
          <a:chOff x="0" y="0"/>
          <a:chExt cx="0" cy="0"/>
        </a:xfrm>
      </p:grpSpPr>
      <p:sp>
        <p:nvSpPr>
          <p:cNvPr id="528" name="Google Shape;528;p28"/>
          <p:cNvSpPr txBox="1"/>
          <p:nvPr>
            <p:ph type="title"/>
          </p:nvPr>
        </p:nvSpPr>
        <p:spPr>
          <a:xfrm>
            <a:off x="720000" y="540000"/>
            <a:ext cx="60333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9" name="Google Shape;529;p28"/>
          <p:cNvSpPr/>
          <p:nvPr/>
        </p:nvSpPr>
        <p:spPr>
          <a:xfrm>
            <a:off x="5453748" y="961552"/>
            <a:ext cx="131023" cy="138996"/>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txBox="1"/>
          <p:nvPr>
            <p:ph idx="2" type="title"/>
          </p:nvPr>
        </p:nvSpPr>
        <p:spPr>
          <a:xfrm>
            <a:off x="675350" y="1133400"/>
            <a:ext cx="2619600" cy="419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2800"/>
              <a:buFont typeface="Alfa Slab One"/>
              <a:buNone/>
              <a:defRPr>
                <a:latin typeface="Alfa Slab One"/>
                <a:ea typeface="Alfa Slab One"/>
                <a:cs typeface="Alfa Slab One"/>
                <a:sym typeface="Alfa Slab One"/>
              </a:defRPr>
            </a:lvl2pPr>
            <a:lvl3pPr lvl="2" rtl="0">
              <a:spcBef>
                <a:spcPts val="0"/>
              </a:spcBef>
              <a:spcAft>
                <a:spcPts val="0"/>
              </a:spcAft>
              <a:buSzPts val="2800"/>
              <a:buFont typeface="Alfa Slab One"/>
              <a:buNone/>
              <a:defRPr>
                <a:latin typeface="Alfa Slab One"/>
                <a:ea typeface="Alfa Slab One"/>
                <a:cs typeface="Alfa Slab One"/>
                <a:sym typeface="Alfa Slab One"/>
              </a:defRPr>
            </a:lvl3pPr>
            <a:lvl4pPr lvl="3" rtl="0">
              <a:spcBef>
                <a:spcPts val="0"/>
              </a:spcBef>
              <a:spcAft>
                <a:spcPts val="0"/>
              </a:spcAft>
              <a:buSzPts val="2800"/>
              <a:buFont typeface="Alfa Slab One"/>
              <a:buNone/>
              <a:defRPr>
                <a:latin typeface="Alfa Slab One"/>
                <a:ea typeface="Alfa Slab One"/>
                <a:cs typeface="Alfa Slab One"/>
                <a:sym typeface="Alfa Slab One"/>
              </a:defRPr>
            </a:lvl4pPr>
            <a:lvl5pPr lvl="4" rtl="0">
              <a:spcBef>
                <a:spcPts val="0"/>
              </a:spcBef>
              <a:spcAft>
                <a:spcPts val="0"/>
              </a:spcAft>
              <a:buSzPts val="2800"/>
              <a:buFont typeface="Alfa Slab One"/>
              <a:buNone/>
              <a:defRPr>
                <a:latin typeface="Alfa Slab One"/>
                <a:ea typeface="Alfa Slab One"/>
                <a:cs typeface="Alfa Slab One"/>
                <a:sym typeface="Alfa Slab One"/>
              </a:defRPr>
            </a:lvl5pPr>
            <a:lvl6pPr lvl="5" rtl="0">
              <a:spcBef>
                <a:spcPts val="0"/>
              </a:spcBef>
              <a:spcAft>
                <a:spcPts val="0"/>
              </a:spcAft>
              <a:buSzPts val="2800"/>
              <a:buFont typeface="Alfa Slab One"/>
              <a:buNone/>
              <a:defRPr>
                <a:latin typeface="Alfa Slab One"/>
                <a:ea typeface="Alfa Slab One"/>
                <a:cs typeface="Alfa Slab One"/>
                <a:sym typeface="Alfa Slab One"/>
              </a:defRPr>
            </a:lvl6pPr>
            <a:lvl7pPr lvl="6" rtl="0">
              <a:spcBef>
                <a:spcPts val="0"/>
              </a:spcBef>
              <a:spcAft>
                <a:spcPts val="0"/>
              </a:spcAft>
              <a:buSzPts val="2800"/>
              <a:buFont typeface="Alfa Slab One"/>
              <a:buNone/>
              <a:defRPr>
                <a:latin typeface="Alfa Slab One"/>
                <a:ea typeface="Alfa Slab One"/>
                <a:cs typeface="Alfa Slab One"/>
                <a:sym typeface="Alfa Slab One"/>
              </a:defRPr>
            </a:lvl7pPr>
            <a:lvl8pPr lvl="7" rtl="0">
              <a:spcBef>
                <a:spcPts val="0"/>
              </a:spcBef>
              <a:spcAft>
                <a:spcPts val="0"/>
              </a:spcAft>
              <a:buSzPts val="2800"/>
              <a:buFont typeface="Alfa Slab One"/>
              <a:buNone/>
              <a:defRPr>
                <a:latin typeface="Alfa Slab One"/>
                <a:ea typeface="Alfa Slab One"/>
                <a:cs typeface="Alfa Slab One"/>
                <a:sym typeface="Alfa Slab One"/>
              </a:defRPr>
            </a:lvl8pPr>
            <a:lvl9pPr lvl="8" rtl="0">
              <a:spcBef>
                <a:spcPts val="0"/>
              </a:spcBef>
              <a:spcAft>
                <a:spcPts val="0"/>
              </a:spcAft>
              <a:buSzPts val="2800"/>
              <a:buFont typeface="Alfa Slab One"/>
              <a:buNone/>
              <a:defRPr>
                <a:latin typeface="Alfa Slab One"/>
                <a:ea typeface="Alfa Slab One"/>
                <a:cs typeface="Alfa Slab One"/>
                <a:sym typeface="Alfa Slab One"/>
              </a:defRPr>
            </a:lvl9pPr>
          </a:lstStyle>
          <a:p/>
        </p:txBody>
      </p:sp>
      <p:sp>
        <p:nvSpPr>
          <p:cNvPr id="531" name="Google Shape;531;p28"/>
          <p:cNvSpPr txBox="1"/>
          <p:nvPr>
            <p:ph idx="1" type="subTitle"/>
          </p:nvPr>
        </p:nvSpPr>
        <p:spPr>
          <a:xfrm>
            <a:off x="751550" y="1663275"/>
            <a:ext cx="3951600" cy="3153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532" name="Google Shape;532;p28"/>
          <p:cNvSpPr txBox="1"/>
          <p:nvPr>
            <p:ph idx="3" type="title"/>
          </p:nvPr>
        </p:nvSpPr>
        <p:spPr>
          <a:xfrm>
            <a:off x="4667163" y="1133400"/>
            <a:ext cx="2619600" cy="419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2800"/>
              <a:buFont typeface="Alfa Slab One"/>
              <a:buNone/>
              <a:defRPr>
                <a:latin typeface="Alfa Slab One"/>
                <a:ea typeface="Alfa Slab One"/>
                <a:cs typeface="Alfa Slab One"/>
                <a:sym typeface="Alfa Slab One"/>
              </a:defRPr>
            </a:lvl2pPr>
            <a:lvl3pPr lvl="2" rtl="0">
              <a:spcBef>
                <a:spcPts val="0"/>
              </a:spcBef>
              <a:spcAft>
                <a:spcPts val="0"/>
              </a:spcAft>
              <a:buSzPts val="2800"/>
              <a:buFont typeface="Alfa Slab One"/>
              <a:buNone/>
              <a:defRPr>
                <a:latin typeface="Alfa Slab One"/>
                <a:ea typeface="Alfa Slab One"/>
                <a:cs typeface="Alfa Slab One"/>
                <a:sym typeface="Alfa Slab One"/>
              </a:defRPr>
            </a:lvl3pPr>
            <a:lvl4pPr lvl="3" rtl="0">
              <a:spcBef>
                <a:spcPts val="0"/>
              </a:spcBef>
              <a:spcAft>
                <a:spcPts val="0"/>
              </a:spcAft>
              <a:buSzPts val="2800"/>
              <a:buFont typeface="Alfa Slab One"/>
              <a:buNone/>
              <a:defRPr>
                <a:latin typeface="Alfa Slab One"/>
                <a:ea typeface="Alfa Slab One"/>
                <a:cs typeface="Alfa Slab One"/>
                <a:sym typeface="Alfa Slab One"/>
              </a:defRPr>
            </a:lvl4pPr>
            <a:lvl5pPr lvl="4" rtl="0">
              <a:spcBef>
                <a:spcPts val="0"/>
              </a:spcBef>
              <a:spcAft>
                <a:spcPts val="0"/>
              </a:spcAft>
              <a:buSzPts val="2800"/>
              <a:buFont typeface="Alfa Slab One"/>
              <a:buNone/>
              <a:defRPr>
                <a:latin typeface="Alfa Slab One"/>
                <a:ea typeface="Alfa Slab One"/>
                <a:cs typeface="Alfa Slab One"/>
                <a:sym typeface="Alfa Slab One"/>
              </a:defRPr>
            </a:lvl5pPr>
            <a:lvl6pPr lvl="5" rtl="0">
              <a:spcBef>
                <a:spcPts val="0"/>
              </a:spcBef>
              <a:spcAft>
                <a:spcPts val="0"/>
              </a:spcAft>
              <a:buSzPts val="2800"/>
              <a:buFont typeface="Alfa Slab One"/>
              <a:buNone/>
              <a:defRPr>
                <a:latin typeface="Alfa Slab One"/>
                <a:ea typeface="Alfa Slab One"/>
                <a:cs typeface="Alfa Slab One"/>
                <a:sym typeface="Alfa Slab One"/>
              </a:defRPr>
            </a:lvl6pPr>
            <a:lvl7pPr lvl="6" rtl="0">
              <a:spcBef>
                <a:spcPts val="0"/>
              </a:spcBef>
              <a:spcAft>
                <a:spcPts val="0"/>
              </a:spcAft>
              <a:buSzPts val="2800"/>
              <a:buFont typeface="Alfa Slab One"/>
              <a:buNone/>
              <a:defRPr>
                <a:latin typeface="Alfa Slab One"/>
                <a:ea typeface="Alfa Slab One"/>
                <a:cs typeface="Alfa Slab One"/>
                <a:sym typeface="Alfa Slab One"/>
              </a:defRPr>
            </a:lvl7pPr>
            <a:lvl8pPr lvl="7" rtl="0">
              <a:spcBef>
                <a:spcPts val="0"/>
              </a:spcBef>
              <a:spcAft>
                <a:spcPts val="0"/>
              </a:spcAft>
              <a:buSzPts val="2800"/>
              <a:buFont typeface="Alfa Slab One"/>
              <a:buNone/>
              <a:defRPr>
                <a:latin typeface="Alfa Slab One"/>
                <a:ea typeface="Alfa Slab One"/>
                <a:cs typeface="Alfa Slab One"/>
                <a:sym typeface="Alfa Slab One"/>
              </a:defRPr>
            </a:lvl8pPr>
            <a:lvl9pPr lvl="8" rtl="0">
              <a:spcBef>
                <a:spcPts val="0"/>
              </a:spcBef>
              <a:spcAft>
                <a:spcPts val="0"/>
              </a:spcAft>
              <a:buSzPts val="2800"/>
              <a:buFont typeface="Alfa Slab One"/>
              <a:buNone/>
              <a:defRPr>
                <a:latin typeface="Alfa Slab One"/>
                <a:ea typeface="Alfa Slab One"/>
                <a:cs typeface="Alfa Slab One"/>
                <a:sym typeface="Alfa Slab One"/>
              </a:defRPr>
            </a:lvl9pPr>
          </a:lstStyle>
          <a:p/>
        </p:txBody>
      </p:sp>
      <p:sp>
        <p:nvSpPr>
          <p:cNvPr id="533" name="Google Shape;533;p28"/>
          <p:cNvSpPr txBox="1"/>
          <p:nvPr>
            <p:ph idx="4" type="subTitle"/>
          </p:nvPr>
        </p:nvSpPr>
        <p:spPr>
          <a:xfrm>
            <a:off x="4739700" y="1626300"/>
            <a:ext cx="3951600" cy="319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534" name="Google Shape;534;p28"/>
          <p:cNvSpPr/>
          <p:nvPr/>
        </p:nvSpPr>
        <p:spPr>
          <a:xfrm>
            <a:off x="283088" y="59575"/>
            <a:ext cx="1327875" cy="305805"/>
          </a:xfrm>
          <a:custGeom>
            <a:rect b="b" l="l" r="r" t="t"/>
            <a:pathLst>
              <a:path extrusionOk="0" h="3746" w="16266">
                <a:moveTo>
                  <a:pt x="4042" y="0"/>
                </a:moveTo>
                <a:cubicBezTo>
                  <a:pt x="2172" y="0"/>
                  <a:pt x="634" y="1516"/>
                  <a:pt x="0" y="3746"/>
                </a:cubicBezTo>
                <a:lnTo>
                  <a:pt x="16265" y="3746"/>
                </a:lnTo>
                <a:cubicBezTo>
                  <a:pt x="16265" y="3746"/>
                  <a:pt x="15015" y="1470"/>
                  <a:pt x="11451" y="1470"/>
                </a:cubicBezTo>
                <a:cubicBezTo>
                  <a:pt x="11191" y="1470"/>
                  <a:pt x="10918" y="1482"/>
                  <a:pt x="10633" y="1508"/>
                </a:cubicBezTo>
                <a:cubicBezTo>
                  <a:pt x="10236" y="1544"/>
                  <a:pt x="9876" y="1561"/>
                  <a:pt x="9549" y="1561"/>
                </a:cubicBezTo>
                <a:cubicBezTo>
                  <a:pt x="6580" y="1561"/>
                  <a:pt x="6230" y="206"/>
                  <a:pt x="4401" y="19"/>
                </a:cubicBezTo>
                <a:cubicBezTo>
                  <a:pt x="4280" y="6"/>
                  <a:pt x="4160" y="0"/>
                  <a:pt x="4042"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381309" y="167106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5759042" y="753127"/>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8091271" y="146126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4574496" y="3917538"/>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28"/>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40" name="Shape 540"/>
        <p:cNvGrpSpPr/>
        <p:nvPr/>
      </p:nvGrpSpPr>
      <p:grpSpPr>
        <a:xfrm>
          <a:off x="0" y="0"/>
          <a:ext cx="0" cy="0"/>
          <a:chOff x="0" y="0"/>
          <a:chExt cx="0" cy="0"/>
        </a:xfrm>
      </p:grpSpPr>
      <p:sp>
        <p:nvSpPr>
          <p:cNvPr id="541" name="Google Shape;541;p29"/>
          <p:cNvSpPr/>
          <p:nvPr/>
        </p:nvSpPr>
        <p:spPr>
          <a:xfrm>
            <a:off x="1049704" y="131398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8310395" y="1588477"/>
            <a:ext cx="311710" cy="330655"/>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185073" y="214127"/>
            <a:ext cx="131023" cy="138996"/>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241373" y="3456736"/>
            <a:ext cx="251101" cy="266363"/>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txBox="1"/>
          <p:nvPr>
            <p:ph type="title"/>
          </p:nvPr>
        </p:nvSpPr>
        <p:spPr>
          <a:xfrm>
            <a:off x="720000" y="540000"/>
            <a:ext cx="7704000" cy="4578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46" name="Google Shape;546;p29"/>
          <p:cNvSpPr txBox="1"/>
          <p:nvPr>
            <p:ph idx="1" type="subTitle"/>
          </p:nvPr>
        </p:nvSpPr>
        <p:spPr>
          <a:xfrm>
            <a:off x="720000" y="2420450"/>
            <a:ext cx="18945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7" name="Google Shape;547;p29"/>
          <p:cNvSpPr txBox="1"/>
          <p:nvPr>
            <p:ph idx="2" type="title"/>
          </p:nvPr>
        </p:nvSpPr>
        <p:spPr>
          <a:xfrm>
            <a:off x="720000" y="2081725"/>
            <a:ext cx="19398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548" name="Google Shape;548;p29"/>
          <p:cNvSpPr txBox="1"/>
          <p:nvPr>
            <p:ph idx="3" type="subTitle"/>
          </p:nvPr>
        </p:nvSpPr>
        <p:spPr>
          <a:xfrm>
            <a:off x="2960129" y="2420450"/>
            <a:ext cx="18945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9" name="Google Shape;549;p29"/>
          <p:cNvSpPr txBox="1"/>
          <p:nvPr>
            <p:ph idx="4" type="title"/>
          </p:nvPr>
        </p:nvSpPr>
        <p:spPr>
          <a:xfrm>
            <a:off x="2900125" y="2081725"/>
            <a:ext cx="20058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550" name="Google Shape;550;p29"/>
          <p:cNvSpPr txBox="1"/>
          <p:nvPr>
            <p:ph idx="5" type="subTitle"/>
          </p:nvPr>
        </p:nvSpPr>
        <p:spPr>
          <a:xfrm>
            <a:off x="5144522" y="2420450"/>
            <a:ext cx="18945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51" name="Google Shape;551;p29"/>
          <p:cNvSpPr txBox="1"/>
          <p:nvPr>
            <p:ph idx="6" type="title"/>
          </p:nvPr>
        </p:nvSpPr>
        <p:spPr>
          <a:xfrm>
            <a:off x="5146250" y="2081725"/>
            <a:ext cx="19398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552" name="Google Shape;552;p29"/>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_1">
    <p:spTree>
      <p:nvGrpSpPr>
        <p:cNvPr id="553" name="Shape 553"/>
        <p:cNvGrpSpPr/>
        <p:nvPr/>
      </p:nvGrpSpPr>
      <p:grpSpPr>
        <a:xfrm>
          <a:off x="0" y="0"/>
          <a:ext cx="0" cy="0"/>
          <a:chOff x="0" y="0"/>
          <a:chExt cx="0" cy="0"/>
        </a:xfrm>
      </p:grpSpPr>
      <p:sp>
        <p:nvSpPr>
          <p:cNvPr id="554" name="Google Shape;554;p30"/>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1049704" y="131398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8310395" y="1588477"/>
            <a:ext cx="311710" cy="330655"/>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4185073" y="214127"/>
            <a:ext cx="131023" cy="138996"/>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88973" y="3456736"/>
            <a:ext cx="251101" cy="266363"/>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txBox="1"/>
          <p:nvPr>
            <p:ph type="title"/>
          </p:nvPr>
        </p:nvSpPr>
        <p:spPr>
          <a:xfrm>
            <a:off x="720000" y="540000"/>
            <a:ext cx="5736600" cy="491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60" name="Google Shape;560;p30"/>
          <p:cNvSpPr txBox="1"/>
          <p:nvPr>
            <p:ph hasCustomPrompt="1" idx="2" type="title"/>
          </p:nvPr>
        </p:nvSpPr>
        <p:spPr>
          <a:xfrm>
            <a:off x="766813" y="1608325"/>
            <a:ext cx="2445000" cy="11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61" name="Google Shape;561;p30"/>
          <p:cNvSpPr txBox="1"/>
          <p:nvPr>
            <p:ph idx="3" type="title"/>
          </p:nvPr>
        </p:nvSpPr>
        <p:spPr>
          <a:xfrm>
            <a:off x="405013" y="3437275"/>
            <a:ext cx="3168600" cy="65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Alfa Slab One"/>
              <a:buNone/>
              <a:defRPr>
                <a:latin typeface="Alfa Slab One"/>
                <a:ea typeface="Alfa Slab One"/>
                <a:cs typeface="Alfa Slab One"/>
                <a:sym typeface="Alfa Slab One"/>
              </a:defRPr>
            </a:lvl2pPr>
            <a:lvl3pPr lvl="2" rtl="0">
              <a:spcBef>
                <a:spcPts val="0"/>
              </a:spcBef>
              <a:spcAft>
                <a:spcPts val="0"/>
              </a:spcAft>
              <a:buSzPts val="2800"/>
              <a:buFont typeface="Alfa Slab One"/>
              <a:buNone/>
              <a:defRPr>
                <a:latin typeface="Alfa Slab One"/>
                <a:ea typeface="Alfa Slab One"/>
                <a:cs typeface="Alfa Slab One"/>
                <a:sym typeface="Alfa Slab One"/>
              </a:defRPr>
            </a:lvl3pPr>
            <a:lvl4pPr lvl="3" rtl="0">
              <a:spcBef>
                <a:spcPts val="0"/>
              </a:spcBef>
              <a:spcAft>
                <a:spcPts val="0"/>
              </a:spcAft>
              <a:buSzPts val="2800"/>
              <a:buFont typeface="Alfa Slab One"/>
              <a:buNone/>
              <a:defRPr>
                <a:latin typeface="Alfa Slab One"/>
                <a:ea typeface="Alfa Slab One"/>
                <a:cs typeface="Alfa Slab One"/>
                <a:sym typeface="Alfa Slab One"/>
              </a:defRPr>
            </a:lvl4pPr>
            <a:lvl5pPr lvl="4" rtl="0">
              <a:spcBef>
                <a:spcPts val="0"/>
              </a:spcBef>
              <a:spcAft>
                <a:spcPts val="0"/>
              </a:spcAft>
              <a:buSzPts val="2800"/>
              <a:buFont typeface="Alfa Slab One"/>
              <a:buNone/>
              <a:defRPr>
                <a:latin typeface="Alfa Slab One"/>
                <a:ea typeface="Alfa Slab One"/>
                <a:cs typeface="Alfa Slab One"/>
                <a:sym typeface="Alfa Slab One"/>
              </a:defRPr>
            </a:lvl5pPr>
            <a:lvl6pPr lvl="5" rtl="0">
              <a:spcBef>
                <a:spcPts val="0"/>
              </a:spcBef>
              <a:spcAft>
                <a:spcPts val="0"/>
              </a:spcAft>
              <a:buSzPts val="2800"/>
              <a:buFont typeface="Alfa Slab One"/>
              <a:buNone/>
              <a:defRPr>
                <a:latin typeface="Alfa Slab One"/>
                <a:ea typeface="Alfa Slab One"/>
                <a:cs typeface="Alfa Slab One"/>
                <a:sym typeface="Alfa Slab One"/>
              </a:defRPr>
            </a:lvl6pPr>
            <a:lvl7pPr lvl="6" rtl="0">
              <a:spcBef>
                <a:spcPts val="0"/>
              </a:spcBef>
              <a:spcAft>
                <a:spcPts val="0"/>
              </a:spcAft>
              <a:buSzPts val="2800"/>
              <a:buFont typeface="Alfa Slab One"/>
              <a:buNone/>
              <a:defRPr>
                <a:latin typeface="Alfa Slab One"/>
                <a:ea typeface="Alfa Slab One"/>
                <a:cs typeface="Alfa Slab One"/>
                <a:sym typeface="Alfa Slab One"/>
              </a:defRPr>
            </a:lvl7pPr>
            <a:lvl8pPr lvl="7" rtl="0">
              <a:spcBef>
                <a:spcPts val="0"/>
              </a:spcBef>
              <a:spcAft>
                <a:spcPts val="0"/>
              </a:spcAft>
              <a:buSzPts val="2800"/>
              <a:buFont typeface="Alfa Slab One"/>
              <a:buNone/>
              <a:defRPr>
                <a:latin typeface="Alfa Slab One"/>
                <a:ea typeface="Alfa Slab One"/>
                <a:cs typeface="Alfa Slab One"/>
                <a:sym typeface="Alfa Slab One"/>
              </a:defRPr>
            </a:lvl8pPr>
            <a:lvl9pPr lvl="8" rtl="0">
              <a:spcBef>
                <a:spcPts val="0"/>
              </a:spcBef>
              <a:spcAft>
                <a:spcPts val="0"/>
              </a:spcAft>
              <a:buSzPts val="2800"/>
              <a:buFont typeface="Alfa Slab One"/>
              <a:buNone/>
              <a:defRPr>
                <a:latin typeface="Alfa Slab One"/>
                <a:ea typeface="Alfa Slab One"/>
                <a:cs typeface="Alfa Slab One"/>
                <a:sym typeface="Alfa Slab One"/>
              </a:defRPr>
            </a:lvl9pPr>
          </a:lstStyle>
          <a:p/>
        </p:txBody>
      </p:sp>
      <p:sp>
        <p:nvSpPr>
          <p:cNvPr id="562" name="Google Shape;562;p30"/>
          <p:cNvSpPr txBox="1"/>
          <p:nvPr>
            <p:ph idx="1" type="subTitle"/>
          </p:nvPr>
        </p:nvSpPr>
        <p:spPr>
          <a:xfrm>
            <a:off x="987013" y="3883600"/>
            <a:ext cx="2004600" cy="123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3" name="Google Shape;563;p30"/>
          <p:cNvSpPr txBox="1"/>
          <p:nvPr>
            <p:ph hasCustomPrompt="1" idx="4" type="title"/>
          </p:nvPr>
        </p:nvSpPr>
        <p:spPr>
          <a:xfrm>
            <a:off x="3424663" y="1608325"/>
            <a:ext cx="2445000" cy="11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64" name="Google Shape;564;p30"/>
          <p:cNvSpPr txBox="1"/>
          <p:nvPr>
            <p:ph idx="5" type="title"/>
          </p:nvPr>
        </p:nvSpPr>
        <p:spPr>
          <a:xfrm>
            <a:off x="3062863" y="3437275"/>
            <a:ext cx="3168600" cy="65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Alfa Slab One"/>
              <a:buNone/>
              <a:defRPr>
                <a:latin typeface="Alfa Slab One"/>
                <a:ea typeface="Alfa Slab One"/>
                <a:cs typeface="Alfa Slab One"/>
                <a:sym typeface="Alfa Slab One"/>
              </a:defRPr>
            </a:lvl2pPr>
            <a:lvl3pPr lvl="2" rtl="0">
              <a:spcBef>
                <a:spcPts val="0"/>
              </a:spcBef>
              <a:spcAft>
                <a:spcPts val="0"/>
              </a:spcAft>
              <a:buSzPts val="2800"/>
              <a:buFont typeface="Alfa Slab One"/>
              <a:buNone/>
              <a:defRPr>
                <a:latin typeface="Alfa Slab One"/>
                <a:ea typeface="Alfa Slab One"/>
                <a:cs typeface="Alfa Slab One"/>
                <a:sym typeface="Alfa Slab One"/>
              </a:defRPr>
            </a:lvl3pPr>
            <a:lvl4pPr lvl="3" rtl="0">
              <a:spcBef>
                <a:spcPts val="0"/>
              </a:spcBef>
              <a:spcAft>
                <a:spcPts val="0"/>
              </a:spcAft>
              <a:buSzPts val="2800"/>
              <a:buFont typeface="Alfa Slab One"/>
              <a:buNone/>
              <a:defRPr>
                <a:latin typeface="Alfa Slab One"/>
                <a:ea typeface="Alfa Slab One"/>
                <a:cs typeface="Alfa Slab One"/>
                <a:sym typeface="Alfa Slab One"/>
              </a:defRPr>
            </a:lvl4pPr>
            <a:lvl5pPr lvl="4" rtl="0">
              <a:spcBef>
                <a:spcPts val="0"/>
              </a:spcBef>
              <a:spcAft>
                <a:spcPts val="0"/>
              </a:spcAft>
              <a:buSzPts val="2800"/>
              <a:buFont typeface="Alfa Slab One"/>
              <a:buNone/>
              <a:defRPr>
                <a:latin typeface="Alfa Slab One"/>
                <a:ea typeface="Alfa Slab One"/>
                <a:cs typeface="Alfa Slab One"/>
                <a:sym typeface="Alfa Slab One"/>
              </a:defRPr>
            </a:lvl5pPr>
            <a:lvl6pPr lvl="5" rtl="0">
              <a:spcBef>
                <a:spcPts val="0"/>
              </a:spcBef>
              <a:spcAft>
                <a:spcPts val="0"/>
              </a:spcAft>
              <a:buSzPts val="2800"/>
              <a:buFont typeface="Alfa Slab One"/>
              <a:buNone/>
              <a:defRPr>
                <a:latin typeface="Alfa Slab One"/>
                <a:ea typeface="Alfa Slab One"/>
                <a:cs typeface="Alfa Slab One"/>
                <a:sym typeface="Alfa Slab One"/>
              </a:defRPr>
            </a:lvl6pPr>
            <a:lvl7pPr lvl="6" rtl="0">
              <a:spcBef>
                <a:spcPts val="0"/>
              </a:spcBef>
              <a:spcAft>
                <a:spcPts val="0"/>
              </a:spcAft>
              <a:buSzPts val="2800"/>
              <a:buFont typeface="Alfa Slab One"/>
              <a:buNone/>
              <a:defRPr>
                <a:latin typeface="Alfa Slab One"/>
                <a:ea typeface="Alfa Slab One"/>
                <a:cs typeface="Alfa Slab One"/>
                <a:sym typeface="Alfa Slab One"/>
              </a:defRPr>
            </a:lvl7pPr>
            <a:lvl8pPr lvl="7" rtl="0">
              <a:spcBef>
                <a:spcPts val="0"/>
              </a:spcBef>
              <a:spcAft>
                <a:spcPts val="0"/>
              </a:spcAft>
              <a:buSzPts val="2800"/>
              <a:buFont typeface="Alfa Slab One"/>
              <a:buNone/>
              <a:defRPr>
                <a:latin typeface="Alfa Slab One"/>
                <a:ea typeface="Alfa Slab One"/>
                <a:cs typeface="Alfa Slab One"/>
                <a:sym typeface="Alfa Slab One"/>
              </a:defRPr>
            </a:lvl8pPr>
            <a:lvl9pPr lvl="8" rtl="0">
              <a:spcBef>
                <a:spcPts val="0"/>
              </a:spcBef>
              <a:spcAft>
                <a:spcPts val="0"/>
              </a:spcAft>
              <a:buSzPts val="2800"/>
              <a:buFont typeface="Alfa Slab One"/>
              <a:buNone/>
              <a:defRPr>
                <a:latin typeface="Alfa Slab One"/>
                <a:ea typeface="Alfa Slab One"/>
                <a:cs typeface="Alfa Slab One"/>
                <a:sym typeface="Alfa Slab One"/>
              </a:defRPr>
            </a:lvl9pPr>
          </a:lstStyle>
          <a:p/>
        </p:txBody>
      </p:sp>
      <p:sp>
        <p:nvSpPr>
          <p:cNvPr id="565" name="Google Shape;565;p30"/>
          <p:cNvSpPr txBox="1"/>
          <p:nvPr>
            <p:ph idx="6" type="subTitle"/>
          </p:nvPr>
        </p:nvSpPr>
        <p:spPr>
          <a:xfrm>
            <a:off x="3641113" y="3883600"/>
            <a:ext cx="2012100" cy="123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6" name="Google Shape;566;p30"/>
          <p:cNvSpPr txBox="1"/>
          <p:nvPr>
            <p:ph hasCustomPrompt="1" idx="7" type="title"/>
          </p:nvPr>
        </p:nvSpPr>
        <p:spPr>
          <a:xfrm>
            <a:off x="6184788" y="1608325"/>
            <a:ext cx="2445000" cy="11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67" name="Google Shape;567;p30"/>
          <p:cNvSpPr txBox="1"/>
          <p:nvPr>
            <p:ph idx="8" type="title"/>
          </p:nvPr>
        </p:nvSpPr>
        <p:spPr>
          <a:xfrm>
            <a:off x="5822988" y="3437275"/>
            <a:ext cx="3168600" cy="65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Alfa Slab One"/>
              <a:buNone/>
              <a:defRPr>
                <a:latin typeface="Alfa Slab One"/>
                <a:ea typeface="Alfa Slab One"/>
                <a:cs typeface="Alfa Slab One"/>
                <a:sym typeface="Alfa Slab One"/>
              </a:defRPr>
            </a:lvl2pPr>
            <a:lvl3pPr lvl="2" rtl="0">
              <a:spcBef>
                <a:spcPts val="0"/>
              </a:spcBef>
              <a:spcAft>
                <a:spcPts val="0"/>
              </a:spcAft>
              <a:buSzPts val="2800"/>
              <a:buFont typeface="Alfa Slab One"/>
              <a:buNone/>
              <a:defRPr>
                <a:latin typeface="Alfa Slab One"/>
                <a:ea typeface="Alfa Slab One"/>
                <a:cs typeface="Alfa Slab One"/>
                <a:sym typeface="Alfa Slab One"/>
              </a:defRPr>
            </a:lvl3pPr>
            <a:lvl4pPr lvl="3" rtl="0">
              <a:spcBef>
                <a:spcPts val="0"/>
              </a:spcBef>
              <a:spcAft>
                <a:spcPts val="0"/>
              </a:spcAft>
              <a:buSzPts val="2800"/>
              <a:buFont typeface="Alfa Slab One"/>
              <a:buNone/>
              <a:defRPr>
                <a:latin typeface="Alfa Slab One"/>
                <a:ea typeface="Alfa Slab One"/>
                <a:cs typeface="Alfa Slab One"/>
                <a:sym typeface="Alfa Slab One"/>
              </a:defRPr>
            </a:lvl4pPr>
            <a:lvl5pPr lvl="4" rtl="0">
              <a:spcBef>
                <a:spcPts val="0"/>
              </a:spcBef>
              <a:spcAft>
                <a:spcPts val="0"/>
              </a:spcAft>
              <a:buSzPts val="2800"/>
              <a:buFont typeface="Alfa Slab One"/>
              <a:buNone/>
              <a:defRPr>
                <a:latin typeface="Alfa Slab One"/>
                <a:ea typeface="Alfa Slab One"/>
                <a:cs typeface="Alfa Slab One"/>
                <a:sym typeface="Alfa Slab One"/>
              </a:defRPr>
            </a:lvl5pPr>
            <a:lvl6pPr lvl="5" rtl="0">
              <a:spcBef>
                <a:spcPts val="0"/>
              </a:spcBef>
              <a:spcAft>
                <a:spcPts val="0"/>
              </a:spcAft>
              <a:buSzPts val="2800"/>
              <a:buFont typeface="Alfa Slab One"/>
              <a:buNone/>
              <a:defRPr>
                <a:latin typeface="Alfa Slab One"/>
                <a:ea typeface="Alfa Slab One"/>
                <a:cs typeface="Alfa Slab One"/>
                <a:sym typeface="Alfa Slab One"/>
              </a:defRPr>
            </a:lvl6pPr>
            <a:lvl7pPr lvl="6" rtl="0">
              <a:spcBef>
                <a:spcPts val="0"/>
              </a:spcBef>
              <a:spcAft>
                <a:spcPts val="0"/>
              </a:spcAft>
              <a:buSzPts val="2800"/>
              <a:buFont typeface="Alfa Slab One"/>
              <a:buNone/>
              <a:defRPr>
                <a:latin typeface="Alfa Slab One"/>
                <a:ea typeface="Alfa Slab One"/>
                <a:cs typeface="Alfa Slab One"/>
                <a:sym typeface="Alfa Slab One"/>
              </a:defRPr>
            </a:lvl7pPr>
            <a:lvl8pPr lvl="7" rtl="0">
              <a:spcBef>
                <a:spcPts val="0"/>
              </a:spcBef>
              <a:spcAft>
                <a:spcPts val="0"/>
              </a:spcAft>
              <a:buSzPts val="2800"/>
              <a:buFont typeface="Alfa Slab One"/>
              <a:buNone/>
              <a:defRPr>
                <a:latin typeface="Alfa Slab One"/>
                <a:ea typeface="Alfa Slab One"/>
                <a:cs typeface="Alfa Slab One"/>
                <a:sym typeface="Alfa Slab One"/>
              </a:defRPr>
            </a:lvl8pPr>
            <a:lvl9pPr lvl="8" rtl="0">
              <a:spcBef>
                <a:spcPts val="0"/>
              </a:spcBef>
              <a:spcAft>
                <a:spcPts val="0"/>
              </a:spcAft>
              <a:buSzPts val="2800"/>
              <a:buFont typeface="Alfa Slab One"/>
              <a:buNone/>
              <a:defRPr>
                <a:latin typeface="Alfa Slab One"/>
                <a:ea typeface="Alfa Slab One"/>
                <a:cs typeface="Alfa Slab One"/>
                <a:sym typeface="Alfa Slab One"/>
              </a:defRPr>
            </a:lvl9pPr>
          </a:lstStyle>
          <a:p/>
        </p:txBody>
      </p:sp>
      <p:sp>
        <p:nvSpPr>
          <p:cNvPr id="568" name="Google Shape;568;p30"/>
          <p:cNvSpPr txBox="1"/>
          <p:nvPr>
            <p:ph idx="9" type="subTitle"/>
          </p:nvPr>
        </p:nvSpPr>
        <p:spPr>
          <a:xfrm>
            <a:off x="6401238" y="3883600"/>
            <a:ext cx="2012100" cy="11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extLst>
    <p:ext uri="{DCECCB84-F9BA-43D5-87BE-67443E8EF086}">
      <p15:sldGuideLst>
        <p15:guide id="1" orient="horz" pos="1417">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
    <p:spTree>
      <p:nvGrpSpPr>
        <p:cNvPr id="569" name="Shape 569"/>
        <p:cNvGrpSpPr/>
        <p:nvPr/>
      </p:nvGrpSpPr>
      <p:grpSpPr>
        <a:xfrm>
          <a:off x="0" y="0"/>
          <a:ext cx="0" cy="0"/>
          <a:chOff x="0" y="0"/>
          <a:chExt cx="0" cy="0"/>
        </a:xfrm>
      </p:grpSpPr>
      <p:grpSp>
        <p:nvGrpSpPr>
          <p:cNvPr id="570" name="Google Shape;570;p31"/>
          <p:cNvGrpSpPr/>
          <p:nvPr/>
        </p:nvGrpSpPr>
        <p:grpSpPr>
          <a:xfrm>
            <a:off x="330875" y="200925"/>
            <a:ext cx="7808990" cy="4562362"/>
            <a:chOff x="330875" y="200925"/>
            <a:chExt cx="7808990" cy="4562362"/>
          </a:xfrm>
        </p:grpSpPr>
        <p:sp>
          <p:nvSpPr>
            <p:cNvPr id="571" name="Google Shape;571;p31"/>
            <p:cNvSpPr/>
            <p:nvPr/>
          </p:nvSpPr>
          <p:spPr>
            <a:xfrm>
              <a:off x="4227395" y="2956575"/>
              <a:ext cx="98490" cy="1806059"/>
            </a:xfrm>
            <a:custGeom>
              <a:rect b="b" l="l" r="r" t="t"/>
              <a:pathLst>
                <a:path extrusionOk="0" h="21840" w="1191">
                  <a:moveTo>
                    <a:pt x="1" y="0"/>
                  </a:moveTo>
                  <a:lnTo>
                    <a:pt x="1" y="21839"/>
                  </a:lnTo>
                  <a:lnTo>
                    <a:pt x="1190" y="21839"/>
                  </a:lnTo>
                  <a:lnTo>
                    <a:pt x="1190" y="0"/>
                  </a:ln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3563525" y="4101396"/>
              <a:ext cx="736895" cy="661891"/>
            </a:xfrm>
            <a:custGeom>
              <a:rect b="b" l="l" r="r" t="t"/>
              <a:pathLst>
                <a:path extrusionOk="0" h="8004" w="8911">
                  <a:moveTo>
                    <a:pt x="8312" y="0"/>
                  </a:moveTo>
                  <a:lnTo>
                    <a:pt x="0" y="8004"/>
                  </a:lnTo>
                  <a:lnTo>
                    <a:pt x="1165" y="8004"/>
                  </a:lnTo>
                  <a:lnTo>
                    <a:pt x="8911" y="533"/>
                  </a:lnTo>
                  <a:lnTo>
                    <a:pt x="8312" y="0"/>
                  </a:ln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4251459" y="4101396"/>
              <a:ext cx="735572" cy="661891"/>
            </a:xfrm>
            <a:custGeom>
              <a:rect b="b" l="l" r="r" t="t"/>
              <a:pathLst>
                <a:path extrusionOk="0" h="8004" w="8895">
                  <a:moveTo>
                    <a:pt x="592" y="0"/>
                  </a:moveTo>
                  <a:lnTo>
                    <a:pt x="1" y="533"/>
                  </a:lnTo>
                  <a:lnTo>
                    <a:pt x="7747" y="8004"/>
                  </a:lnTo>
                  <a:lnTo>
                    <a:pt x="8895" y="7979"/>
                  </a:lnTo>
                  <a:lnTo>
                    <a:pt x="592" y="0"/>
                  </a:ln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403225" y="314300"/>
              <a:ext cx="7713900" cy="358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392025" y="310225"/>
              <a:ext cx="7713904" cy="3587812"/>
            </a:xfrm>
            <a:custGeom>
              <a:rect b="b" l="l" r="r" t="t"/>
              <a:pathLst>
                <a:path extrusionOk="0" h="39195" w="53747">
                  <a:moveTo>
                    <a:pt x="53721" y="39161"/>
                  </a:moveTo>
                  <a:cubicBezTo>
                    <a:pt x="53721" y="39161"/>
                    <a:pt x="53721" y="39161"/>
                    <a:pt x="53721" y="39161"/>
                  </a:cubicBezTo>
                  <a:cubicBezTo>
                    <a:pt x="53721" y="39161"/>
                    <a:pt x="53721" y="39161"/>
                    <a:pt x="53721" y="39161"/>
                  </a:cubicBezTo>
                  <a:close/>
                  <a:moveTo>
                    <a:pt x="1" y="0"/>
                  </a:moveTo>
                  <a:lnTo>
                    <a:pt x="1" y="33"/>
                  </a:lnTo>
                  <a:cubicBezTo>
                    <a:pt x="9" y="14069"/>
                    <a:pt x="9" y="27372"/>
                    <a:pt x="9" y="39161"/>
                  </a:cubicBezTo>
                  <a:lnTo>
                    <a:pt x="9" y="39194"/>
                  </a:lnTo>
                  <a:lnTo>
                    <a:pt x="42" y="39194"/>
                  </a:lnTo>
                  <a:cubicBezTo>
                    <a:pt x="31807" y="39178"/>
                    <a:pt x="53405" y="39161"/>
                    <a:pt x="53721" y="39161"/>
                  </a:cubicBezTo>
                  <a:cubicBezTo>
                    <a:pt x="53405" y="39161"/>
                    <a:pt x="31822" y="39144"/>
                    <a:pt x="76" y="39128"/>
                  </a:cubicBezTo>
                  <a:lnTo>
                    <a:pt x="76" y="39128"/>
                  </a:lnTo>
                  <a:cubicBezTo>
                    <a:pt x="84" y="27359"/>
                    <a:pt x="84" y="14082"/>
                    <a:pt x="84" y="75"/>
                  </a:cubicBezTo>
                  <a:lnTo>
                    <a:pt x="84" y="75"/>
                  </a:lnTo>
                  <a:cubicBezTo>
                    <a:pt x="20106" y="75"/>
                    <a:pt x="38641" y="67"/>
                    <a:pt x="53685" y="67"/>
                  </a:cubicBezTo>
                  <a:lnTo>
                    <a:pt x="53688" y="67"/>
                  </a:lnTo>
                  <a:cubicBezTo>
                    <a:pt x="53705" y="23775"/>
                    <a:pt x="53721" y="38895"/>
                    <a:pt x="53721" y="39161"/>
                  </a:cubicBezTo>
                  <a:cubicBezTo>
                    <a:pt x="53721" y="38895"/>
                    <a:pt x="53730" y="23761"/>
                    <a:pt x="53746" y="42"/>
                  </a:cubicBezTo>
                  <a:lnTo>
                    <a:pt x="53746" y="9"/>
                  </a:lnTo>
                  <a:lnTo>
                    <a:pt x="53713" y="9"/>
                  </a:lnTo>
                  <a:cubicBezTo>
                    <a:pt x="38662" y="0"/>
                    <a:pt x="20101" y="0"/>
                    <a:pt x="51" y="0"/>
                  </a:cubicBez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330875" y="200925"/>
              <a:ext cx="7808990" cy="109299"/>
            </a:xfrm>
            <a:custGeom>
              <a:rect b="b" l="l" r="r" t="t"/>
              <a:pathLst>
                <a:path extrusionOk="0" h="1190" w="55236">
                  <a:moveTo>
                    <a:pt x="1" y="0"/>
                  </a:moveTo>
                  <a:lnTo>
                    <a:pt x="1" y="1190"/>
                  </a:lnTo>
                  <a:lnTo>
                    <a:pt x="55235" y="1190"/>
                  </a:lnTo>
                  <a:lnTo>
                    <a:pt x="55235" y="0"/>
                  </a:lnTo>
                  <a:close/>
                </a:path>
              </a:pathLst>
            </a:custGeom>
            <a:solidFill>
              <a:srgbClr val="BAE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1448550" y="310225"/>
              <a:ext cx="6657365" cy="109299"/>
            </a:xfrm>
            <a:custGeom>
              <a:rect b="b" l="l" r="r" t="t"/>
              <a:pathLst>
                <a:path extrusionOk="0" h="1598" w="53547">
                  <a:moveTo>
                    <a:pt x="53546" y="0"/>
                  </a:moveTo>
                  <a:lnTo>
                    <a:pt x="0" y="142"/>
                  </a:lnTo>
                  <a:lnTo>
                    <a:pt x="53513" y="1598"/>
                  </a:lnTo>
                  <a:lnTo>
                    <a:pt x="53546" y="0"/>
                  </a:lnTo>
                  <a:close/>
                </a:path>
              </a:pathLst>
            </a:custGeom>
            <a:solidFill>
              <a:srgbClr val="E3E8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1154400" y="966631"/>
              <a:ext cx="6066342" cy="17375"/>
            </a:xfrm>
            <a:custGeom>
              <a:rect b="b" l="l" r="r" t="t"/>
              <a:pathLst>
                <a:path extrusionOk="0" h="75" w="48522">
                  <a:moveTo>
                    <a:pt x="24269" y="0"/>
                  </a:moveTo>
                  <a:cubicBezTo>
                    <a:pt x="10866" y="0"/>
                    <a:pt x="1" y="17"/>
                    <a:pt x="1" y="42"/>
                  </a:cubicBezTo>
                  <a:cubicBezTo>
                    <a:pt x="1" y="58"/>
                    <a:pt x="10866" y="75"/>
                    <a:pt x="24269" y="75"/>
                  </a:cubicBezTo>
                  <a:cubicBezTo>
                    <a:pt x="37664" y="75"/>
                    <a:pt x="48522" y="58"/>
                    <a:pt x="48522" y="42"/>
                  </a:cubicBezTo>
                  <a:cubicBezTo>
                    <a:pt x="48522" y="17"/>
                    <a:pt x="37664" y="0"/>
                    <a:pt x="24269" y="0"/>
                  </a:cubicBez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31"/>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8649795" y="654877"/>
            <a:ext cx="311710" cy="330655"/>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1049704" y="131398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8885173" y="328152"/>
            <a:ext cx="131023" cy="138996"/>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798598" y="4026836"/>
            <a:ext cx="251101" cy="266363"/>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txBox="1"/>
          <p:nvPr>
            <p:ph type="title"/>
          </p:nvPr>
        </p:nvSpPr>
        <p:spPr>
          <a:xfrm>
            <a:off x="889450" y="540000"/>
            <a:ext cx="6657300" cy="56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85" name="Google Shape;585;p31"/>
          <p:cNvSpPr txBox="1"/>
          <p:nvPr>
            <p:ph idx="1" type="subTitle"/>
          </p:nvPr>
        </p:nvSpPr>
        <p:spPr>
          <a:xfrm>
            <a:off x="802025" y="3141475"/>
            <a:ext cx="18945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6" name="Google Shape;586;p31"/>
          <p:cNvSpPr txBox="1"/>
          <p:nvPr>
            <p:ph idx="2" type="title"/>
          </p:nvPr>
        </p:nvSpPr>
        <p:spPr>
          <a:xfrm>
            <a:off x="779375" y="2726550"/>
            <a:ext cx="19398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587" name="Google Shape;587;p31"/>
          <p:cNvSpPr txBox="1"/>
          <p:nvPr>
            <p:ph idx="3" type="subTitle"/>
          </p:nvPr>
        </p:nvSpPr>
        <p:spPr>
          <a:xfrm>
            <a:off x="3015150" y="3141475"/>
            <a:ext cx="18945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8" name="Google Shape;588;p31"/>
          <p:cNvSpPr txBox="1"/>
          <p:nvPr>
            <p:ph idx="4" type="title"/>
          </p:nvPr>
        </p:nvSpPr>
        <p:spPr>
          <a:xfrm>
            <a:off x="2959500" y="2726550"/>
            <a:ext cx="20058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589" name="Google Shape;589;p31"/>
          <p:cNvSpPr txBox="1"/>
          <p:nvPr>
            <p:ph idx="5" type="subTitle"/>
          </p:nvPr>
        </p:nvSpPr>
        <p:spPr>
          <a:xfrm>
            <a:off x="5227411" y="3141475"/>
            <a:ext cx="18945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90" name="Google Shape;590;p31"/>
          <p:cNvSpPr txBox="1"/>
          <p:nvPr>
            <p:ph idx="6" type="title"/>
          </p:nvPr>
        </p:nvSpPr>
        <p:spPr>
          <a:xfrm>
            <a:off x="5204761" y="2726550"/>
            <a:ext cx="19398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591" name="Google Shape;591;p31"/>
          <p:cNvSpPr txBox="1"/>
          <p:nvPr>
            <p:ph hasCustomPrompt="1" idx="7" type="title"/>
          </p:nvPr>
        </p:nvSpPr>
        <p:spPr>
          <a:xfrm>
            <a:off x="3312900" y="1709463"/>
            <a:ext cx="1187100" cy="56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5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2" name="Google Shape;592;p31"/>
          <p:cNvSpPr txBox="1"/>
          <p:nvPr>
            <p:ph hasCustomPrompt="1" idx="8" type="title"/>
          </p:nvPr>
        </p:nvSpPr>
        <p:spPr>
          <a:xfrm>
            <a:off x="1040675" y="1709463"/>
            <a:ext cx="1271100" cy="56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5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3" name="Google Shape;593;p31"/>
          <p:cNvSpPr txBox="1"/>
          <p:nvPr>
            <p:ph hasCustomPrompt="1" idx="9" type="title"/>
          </p:nvPr>
        </p:nvSpPr>
        <p:spPr>
          <a:xfrm>
            <a:off x="5375036" y="1683536"/>
            <a:ext cx="1348800" cy="61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5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94" name="Shape 594"/>
        <p:cNvGrpSpPr/>
        <p:nvPr/>
      </p:nvGrpSpPr>
      <p:grpSpPr>
        <a:xfrm>
          <a:off x="0" y="0"/>
          <a:ext cx="0" cy="0"/>
          <a:chOff x="0" y="0"/>
          <a:chExt cx="0" cy="0"/>
        </a:xfrm>
      </p:grpSpPr>
      <p:sp>
        <p:nvSpPr>
          <p:cNvPr id="595" name="Google Shape;595;p32"/>
          <p:cNvSpPr txBox="1"/>
          <p:nvPr>
            <p:ph type="title"/>
          </p:nvPr>
        </p:nvSpPr>
        <p:spPr>
          <a:xfrm>
            <a:off x="720000" y="540000"/>
            <a:ext cx="7498800" cy="506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6" name="Google Shape;596;p32"/>
          <p:cNvSpPr/>
          <p:nvPr/>
        </p:nvSpPr>
        <p:spPr>
          <a:xfrm>
            <a:off x="8177638" y="539988"/>
            <a:ext cx="395625" cy="395850"/>
          </a:xfrm>
          <a:custGeom>
            <a:rect b="b" l="l" r="r" t="t"/>
            <a:pathLst>
              <a:path extrusionOk="0" h="15834" w="15825">
                <a:moveTo>
                  <a:pt x="2605" y="3952"/>
                </a:moveTo>
                <a:cubicBezTo>
                  <a:pt x="2963" y="3470"/>
                  <a:pt x="3379" y="3054"/>
                  <a:pt x="3836" y="2696"/>
                </a:cubicBezTo>
                <a:lnTo>
                  <a:pt x="3537" y="1099"/>
                </a:lnTo>
                <a:lnTo>
                  <a:pt x="6016" y="42"/>
                </a:lnTo>
                <a:lnTo>
                  <a:pt x="6965" y="1357"/>
                </a:lnTo>
                <a:cubicBezTo>
                  <a:pt x="7539" y="1274"/>
                  <a:pt x="8129" y="1265"/>
                  <a:pt x="8720" y="1340"/>
                </a:cubicBezTo>
                <a:lnTo>
                  <a:pt x="9643" y="1"/>
                </a:lnTo>
                <a:lnTo>
                  <a:pt x="12139" y="1007"/>
                </a:lnTo>
                <a:lnTo>
                  <a:pt x="11881" y="2613"/>
                </a:lnTo>
                <a:cubicBezTo>
                  <a:pt x="12356" y="2962"/>
                  <a:pt x="12780" y="3378"/>
                  <a:pt x="13138" y="3836"/>
                </a:cubicBezTo>
                <a:lnTo>
                  <a:pt x="14735" y="3545"/>
                </a:lnTo>
                <a:lnTo>
                  <a:pt x="15792" y="6016"/>
                </a:lnTo>
                <a:lnTo>
                  <a:pt x="14469" y="6973"/>
                </a:lnTo>
                <a:cubicBezTo>
                  <a:pt x="14552" y="7547"/>
                  <a:pt x="14560" y="8137"/>
                  <a:pt x="14494" y="8728"/>
                </a:cubicBezTo>
                <a:lnTo>
                  <a:pt x="15825" y="9651"/>
                </a:lnTo>
                <a:lnTo>
                  <a:pt x="14827" y="12147"/>
                </a:lnTo>
                <a:lnTo>
                  <a:pt x="13221" y="11889"/>
                </a:lnTo>
                <a:cubicBezTo>
                  <a:pt x="12863" y="12364"/>
                  <a:pt x="12447" y="12780"/>
                  <a:pt x="11990" y="13137"/>
                </a:cubicBezTo>
                <a:lnTo>
                  <a:pt x="12289" y="14743"/>
                </a:lnTo>
                <a:lnTo>
                  <a:pt x="9810" y="15791"/>
                </a:lnTo>
                <a:lnTo>
                  <a:pt x="8861" y="14477"/>
                </a:lnTo>
                <a:cubicBezTo>
                  <a:pt x="8287" y="14560"/>
                  <a:pt x="7697" y="14568"/>
                  <a:pt x="7106" y="14494"/>
                </a:cubicBezTo>
                <a:lnTo>
                  <a:pt x="6182" y="15833"/>
                </a:lnTo>
                <a:lnTo>
                  <a:pt x="3687" y="14826"/>
                </a:lnTo>
                <a:lnTo>
                  <a:pt x="3944" y="13229"/>
                </a:lnTo>
                <a:cubicBezTo>
                  <a:pt x="3470" y="12871"/>
                  <a:pt x="3046" y="12455"/>
                  <a:pt x="2688" y="11998"/>
                </a:cubicBezTo>
                <a:lnTo>
                  <a:pt x="1091" y="12289"/>
                </a:lnTo>
                <a:lnTo>
                  <a:pt x="34" y="9818"/>
                </a:lnTo>
                <a:lnTo>
                  <a:pt x="1357" y="8861"/>
                </a:lnTo>
                <a:cubicBezTo>
                  <a:pt x="1274" y="8287"/>
                  <a:pt x="1265" y="7696"/>
                  <a:pt x="1332" y="7114"/>
                </a:cubicBezTo>
                <a:lnTo>
                  <a:pt x="1" y="6182"/>
                </a:lnTo>
                <a:lnTo>
                  <a:pt x="999" y="3686"/>
                </a:lnTo>
                <a:close/>
                <a:moveTo>
                  <a:pt x="5284" y="6731"/>
                </a:moveTo>
                <a:cubicBezTo>
                  <a:pt x="4685" y="8204"/>
                  <a:pt x="5400" y="9884"/>
                  <a:pt x="6881" y="10483"/>
                </a:cubicBezTo>
                <a:cubicBezTo>
                  <a:pt x="8362" y="11074"/>
                  <a:pt x="10043" y="10359"/>
                  <a:pt x="10634" y="8878"/>
                </a:cubicBezTo>
                <a:cubicBezTo>
                  <a:pt x="11233" y="7405"/>
                  <a:pt x="10517" y="5725"/>
                  <a:pt x="9036" y="5126"/>
                </a:cubicBezTo>
                <a:cubicBezTo>
                  <a:pt x="7555" y="4535"/>
                  <a:pt x="5875" y="5250"/>
                  <a:pt x="5284" y="673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txBox="1"/>
          <p:nvPr>
            <p:ph idx="1" type="subTitle"/>
          </p:nvPr>
        </p:nvSpPr>
        <p:spPr>
          <a:xfrm>
            <a:off x="796200" y="2537525"/>
            <a:ext cx="1761000" cy="5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8" name="Google Shape;598;p32"/>
          <p:cNvSpPr txBox="1"/>
          <p:nvPr>
            <p:ph idx="2" type="title"/>
          </p:nvPr>
        </p:nvSpPr>
        <p:spPr>
          <a:xfrm>
            <a:off x="796200" y="2134200"/>
            <a:ext cx="1902300" cy="40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600"/>
            </a:lvl1pPr>
            <a:lvl2pPr lvl="1" rtl="0">
              <a:spcBef>
                <a:spcPts val="0"/>
              </a:spcBef>
              <a:spcAft>
                <a:spcPts val="0"/>
              </a:spcAft>
              <a:buSzPts val="2800"/>
              <a:buFont typeface="Comfortaa"/>
              <a:buNone/>
              <a:defRPr>
                <a:latin typeface="Comfortaa Medium"/>
                <a:ea typeface="Comfortaa Medium"/>
                <a:cs typeface="Comfortaa Medium"/>
                <a:sym typeface="Comfortaa Medium"/>
              </a:defRPr>
            </a:lvl2pPr>
            <a:lvl3pPr lvl="2" rtl="0">
              <a:spcBef>
                <a:spcPts val="0"/>
              </a:spcBef>
              <a:spcAft>
                <a:spcPts val="0"/>
              </a:spcAft>
              <a:buSzPts val="2800"/>
              <a:buFont typeface="Comfortaa"/>
              <a:buNone/>
              <a:defRPr>
                <a:latin typeface="Comfortaa Medium"/>
                <a:ea typeface="Comfortaa Medium"/>
                <a:cs typeface="Comfortaa Medium"/>
                <a:sym typeface="Comfortaa Medium"/>
              </a:defRPr>
            </a:lvl3pPr>
            <a:lvl4pPr lvl="3" rtl="0">
              <a:spcBef>
                <a:spcPts val="0"/>
              </a:spcBef>
              <a:spcAft>
                <a:spcPts val="0"/>
              </a:spcAft>
              <a:buSzPts val="2800"/>
              <a:buFont typeface="Comfortaa"/>
              <a:buNone/>
              <a:defRPr>
                <a:latin typeface="Comfortaa Medium"/>
                <a:ea typeface="Comfortaa Medium"/>
                <a:cs typeface="Comfortaa Medium"/>
                <a:sym typeface="Comfortaa Medium"/>
              </a:defRPr>
            </a:lvl4pPr>
            <a:lvl5pPr lvl="4" rtl="0">
              <a:spcBef>
                <a:spcPts val="0"/>
              </a:spcBef>
              <a:spcAft>
                <a:spcPts val="0"/>
              </a:spcAft>
              <a:buSzPts val="2800"/>
              <a:buFont typeface="Comfortaa"/>
              <a:buNone/>
              <a:defRPr>
                <a:latin typeface="Comfortaa Medium"/>
                <a:ea typeface="Comfortaa Medium"/>
                <a:cs typeface="Comfortaa Medium"/>
                <a:sym typeface="Comfortaa Medium"/>
              </a:defRPr>
            </a:lvl5pPr>
            <a:lvl6pPr lvl="5" rtl="0">
              <a:spcBef>
                <a:spcPts val="0"/>
              </a:spcBef>
              <a:spcAft>
                <a:spcPts val="0"/>
              </a:spcAft>
              <a:buSzPts val="2800"/>
              <a:buFont typeface="Comfortaa"/>
              <a:buNone/>
              <a:defRPr>
                <a:latin typeface="Comfortaa Medium"/>
                <a:ea typeface="Comfortaa Medium"/>
                <a:cs typeface="Comfortaa Medium"/>
                <a:sym typeface="Comfortaa Medium"/>
              </a:defRPr>
            </a:lvl6pPr>
            <a:lvl7pPr lvl="6" rtl="0">
              <a:spcBef>
                <a:spcPts val="0"/>
              </a:spcBef>
              <a:spcAft>
                <a:spcPts val="0"/>
              </a:spcAft>
              <a:buSzPts val="2800"/>
              <a:buFont typeface="Comfortaa"/>
              <a:buNone/>
              <a:defRPr>
                <a:latin typeface="Comfortaa Medium"/>
                <a:ea typeface="Comfortaa Medium"/>
                <a:cs typeface="Comfortaa Medium"/>
                <a:sym typeface="Comfortaa Medium"/>
              </a:defRPr>
            </a:lvl7pPr>
            <a:lvl8pPr lvl="7" rtl="0">
              <a:spcBef>
                <a:spcPts val="0"/>
              </a:spcBef>
              <a:spcAft>
                <a:spcPts val="0"/>
              </a:spcAft>
              <a:buSzPts val="2800"/>
              <a:buFont typeface="Comfortaa"/>
              <a:buNone/>
              <a:defRPr>
                <a:latin typeface="Comfortaa Medium"/>
                <a:ea typeface="Comfortaa Medium"/>
                <a:cs typeface="Comfortaa Medium"/>
                <a:sym typeface="Comfortaa Medium"/>
              </a:defRPr>
            </a:lvl8pPr>
            <a:lvl9pPr lvl="8" rtl="0">
              <a:spcBef>
                <a:spcPts val="0"/>
              </a:spcBef>
              <a:spcAft>
                <a:spcPts val="0"/>
              </a:spcAft>
              <a:buSzPts val="2800"/>
              <a:buFont typeface="Comfortaa"/>
              <a:buNone/>
              <a:defRPr>
                <a:latin typeface="Comfortaa Medium"/>
                <a:ea typeface="Comfortaa Medium"/>
                <a:cs typeface="Comfortaa Medium"/>
                <a:sym typeface="Comfortaa Medium"/>
              </a:defRPr>
            </a:lvl9pPr>
          </a:lstStyle>
          <a:p/>
        </p:txBody>
      </p:sp>
      <p:sp>
        <p:nvSpPr>
          <p:cNvPr id="599" name="Google Shape;599;p32"/>
          <p:cNvSpPr txBox="1"/>
          <p:nvPr>
            <p:ph idx="3" type="subTitle"/>
          </p:nvPr>
        </p:nvSpPr>
        <p:spPr>
          <a:xfrm>
            <a:off x="2748950" y="2537525"/>
            <a:ext cx="1761000" cy="5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0" name="Google Shape;600;p32"/>
          <p:cNvSpPr txBox="1"/>
          <p:nvPr>
            <p:ph idx="4" type="title"/>
          </p:nvPr>
        </p:nvSpPr>
        <p:spPr>
          <a:xfrm>
            <a:off x="2748950" y="2134200"/>
            <a:ext cx="1902300" cy="40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600"/>
            </a:lvl1pPr>
            <a:lvl2pPr lvl="1" rtl="0">
              <a:spcBef>
                <a:spcPts val="0"/>
              </a:spcBef>
              <a:spcAft>
                <a:spcPts val="0"/>
              </a:spcAft>
              <a:buSzPts val="2800"/>
              <a:buFont typeface="Comfortaa"/>
              <a:buNone/>
              <a:defRPr>
                <a:latin typeface="Comfortaa Medium"/>
                <a:ea typeface="Comfortaa Medium"/>
                <a:cs typeface="Comfortaa Medium"/>
                <a:sym typeface="Comfortaa Medium"/>
              </a:defRPr>
            </a:lvl2pPr>
            <a:lvl3pPr lvl="2" rtl="0">
              <a:spcBef>
                <a:spcPts val="0"/>
              </a:spcBef>
              <a:spcAft>
                <a:spcPts val="0"/>
              </a:spcAft>
              <a:buSzPts val="2800"/>
              <a:buFont typeface="Comfortaa"/>
              <a:buNone/>
              <a:defRPr>
                <a:latin typeface="Comfortaa Medium"/>
                <a:ea typeface="Comfortaa Medium"/>
                <a:cs typeface="Comfortaa Medium"/>
                <a:sym typeface="Comfortaa Medium"/>
              </a:defRPr>
            </a:lvl3pPr>
            <a:lvl4pPr lvl="3" rtl="0">
              <a:spcBef>
                <a:spcPts val="0"/>
              </a:spcBef>
              <a:spcAft>
                <a:spcPts val="0"/>
              </a:spcAft>
              <a:buSzPts val="2800"/>
              <a:buFont typeface="Comfortaa"/>
              <a:buNone/>
              <a:defRPr>
                <a:latin typeface="Comfortaa Medium"/>
                <a:ea typeface="Comfortaa Medium"/>
                <a:cs typeface="Comfortaa Medium"/>
                <a:sym typeface="Comfortaa Medium"/>
              </a:defRPr>
            </a:lvl4pPr>
            <a:lvl5pPr lvl="4" rtl="0">
              <a:spcBef>
                <a:spcPts val="0"/>
              </a:spcBef>
              <a:spcAft>
                <a:spcPts val="0"/>
              </a:spcAft>
              <a:buSzPts val="2800"/>
              <a:buFont typeface="Comfortaa"/>
              <a:buNone/>
              <a:defRPr>
                <a:latin typeface="Comfortaa Medium"/>
                <a:ea typeface="Comfortaa Medium"/>
                <a:cs typeface="Comfortaa Medium"/>
                <a:sym typeface="Comfortaa Medium"/>
              </a:defRPr>
            </a:lvl5pPr>
            <a:lvl6pPr lvl="5" rtl="0">
              <a:spcBef>
                <a:spcPts val="0"/>
              </a:spcBef>
              <a:spcAft>
                <a:spcPts val="0"/>
              </a:spcAft>
              <a:buSzPts val="2800"/>
              <a:buFont typeface="Comfortaa"/>
              <a:buNone/>
              <a:defRPr>
                <a:latin typeface="Comfortaa Medium"/>
                <a:ea typeface="Comfortaa Medium"/>
                <a:cs typeface="Comfortaa Medium"/>
                <a:sym typeface="Comfortaa Medium"/>
              </a:defRPr>
            </a:lvl6pPr>
            <a:lvl7pPr lvl="6" rtl="0">
              <a:spcBef>
                <a:spcPts val="0"/>
              </a:spcBef>
              <a:spcAft>
                <a:spcPts val="0"/>
              </a:spcAft>
              <a:buSzPts val="2800"/>
              <a:buFont typeface="Comfortaa"/>
              <a:buNone/>
              <a:defRPr>
                <a:latin typeface="Comfortaa Medium"/>
                <a:ea typeface="Comfortaa Medium"/>
                <a:cs typeface="Comfortaa Medium"/>
                <a:sym typeface="Comfortaa Medium"/>
              </a:defRPr>
            </a:lvl7pPr>
            <a:lvl8pPr lvl="7" rtl="0">
              <a:spcBef>
                <a:spcPts val="0"/>
              </a:spcBef>
              <a:spcAft>
                <a:spcPts val="0"/>
              </a:spcAft>
              <a:buSzPts val="2800"/>
              <a:buFont typeface="Comfortaa"/>
              <a:buNone/>
              <a:defRPr>
                <a:latin typeface="Comfortaa Medium"/>
                <a:ea typeface="Comfortaa Medium"/>
                <a:cs typeface="Comfortaa Medium"/>
                <a:sym typeface="Comfortaa Medium"/>
              </a:defRPr>
            </a:lvl8pPr>
            <a:lvl9pPr lvl="8" rtl="0">
              <a:spcBef>
                <a:spcPts val="0"/>
              </a:spcBef>
              <a:spcAft>
                <a:spcPts val="0"/>
              </a:spcAft>
              <a:buSzPts val="2800"/>
              <a:buFont typeface="Comfortaa"/>
              <a:buNone/>
              <a:defRPr>
                <a:latin typeface="Comfortaa Medium"/>
                <a:ea typeface="Comfortaa Medium"/>
                <a:cs typeface="Comfortaa Medium"/>
                <a:sym typeface="Comfortaa Medium"/>
              </a:defRPr>
            </a:lvl9pPr>
          </a:lstStyle>
          <a:p/>
        </p:txBody>
      </p:sp>
      <p:sp>
        <p:nvSpPr>
          <p:cNvPr id="601" name="Google Shape;601;p32"/>
          <p:cNvSpPr txBox="1"/>
          <p:nvPr>
            <p:ph idx="5" type="subTitle"/>
          </p:nvPr>
        </p:nvSpPr>
        <p:spPr>
          <a:xfrm>
            <a:off x="4725688" y="2537525"/>
            <a:ext cx="1761000" cy="5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2" name="Google Shape;602;p32"/>
          <p:cNvSpPr txBox="1"/>
          <p:nvPr>
            <p:ph idx="6" type="title"/>
          </p:nvPr>
        </p:nvSpPr>
        <p:spPr>
          <a:xfrm>
            <a:off x="4725688" y="2134200"/>
            <a:ext cx="1902300" cy="40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600"/>
            </a:lvl1pPr>
            <a:lvl2pPr lvl="1" rtl="0">
              <a:spcBef>
                <a:spcPts val="0"/>
              </a:spcBef>
              <a:spcAft>
                <a:spcPts val="0"/>
              </a:spcAft>
              <a:buSzPts val="2800"/>
              <a:buFont typeface="Comfortaa"/>
              <a:buNone/>
              <a:defRPr>
                <a:latin typeface="Comfortaa Medium"/>
                <a:ea typeface="Comfortaa Medium"/>
                <a:cs typeface="Comfortaa Medium"/>
                <a:sym typeface="Comfortaa Medium"/>
              </a:defRPr>
            </a:lvl2pPr>
            <a:lvl3pPr lvl="2" rtl="0">
              <a:spcBef>
                <a:spcPts val="0"/>
              </a:spcBef>
              <a:spcAft>
                <a:spcPts val="0"/>
              </a:spcAft>
              <a:buSzPts val="2800"/>
              <a:buFont typeface="Comfortaa"/>
              <a:buNone/>
              <a:defRPr>
                <a:latin typeface="Comfortaa Medium"/>
                <a:ea typeface="Comfortaa Medium"/>
                <a:cs typeface="Comfortaa Medium"/>
                <a:sym typeface="Comfortaa Medium"/>
              </a:defRPr>
            </a:lvl3pPr>
            <a:lvl4pPr lvl="3" rtl="0">
              <a:spcBef>
                <a:spcPts val="0"/>
              </a:spcBef>
              <a:spcAft>
                <a:spcPts val="0"/>
              </a:spcAft>
              <a:buSzPts val="2800"/>
              <a:buFont typeface="Comfortaa"/>
              <a:buNone/>
              <a:defRPr>
                <a:latin typeface="Comfortaa Medium"/>
                <a:ea typeface="Comfortaa Medium"/>
                <a:cs typeface="Comfortaa Medium"/>
                <a:sym typeface="Comfortaa Medium"/>
              </a:defRPr>
            </a:lvl4pPr>
            <a:lvl5pPr lvl="4" rtl="0">
              <a:spcBef>
                <a:spcPts val="0"/>
              </a:spcBef>
              <a:spcAft>
                <a:spcPts val="0"/>
              </a:spcAft>
              <a:buSzPts val="2800"/>
              <a:buFont typeface="Comfortaa"/>
              <a:buNone/>
              <a:defRPr>
                <a:latin typeface="Comfortaa Medium"/>
                <a:ea typeface="Comfortaa Medium"/>
                <a:cs typeface="Comfortaa Medium"/>
                <a:sym typeface="Comfortaa Medium"/>
              </a:defRPr>
            </a:lvl5pPr>
            <a:lvl6pPr lvl="5" rtl="0">
              <a:spcBef>
                <a:spcPts val="0"/>
              </a:spcBef>
              <a:spcAft>
                <a:spcPts val="0"/>
              </a:spcAft>
              <a:buSzPts val="2800"/>
              <a:buFont typeface="Comfortaa"/>
              <a:buNone/>
              <a:defRPr>
                <a:latin typeface="Comfortaa Medium"/>
                <a:ea typeface="Comfortaa Medium"/>
                <a:cs typeface="Comfortaa Medium"/>
                <a:sym typeface="Comfortaa Medium"/>
              </a:defRPr>
            </a:lvl6pPr>
            <a:lvl7pPr lvl="6" rtl="0">
              <a:spcBef>
                <a:spcPts val="0"/>
              </a:spcBef>
              <a:spcAft>
                <a:spcPts val="0"/>
              </a:spcAft>
              <a:buSzPts val="2800"/>
              <a:buFont typeface="Comfortaa"/>
              <a:buNone/>
              <a:defRPr>
                <a:latin typeface="Comfortaa Medium"/>
                <a:ea typeface="Comfortaa Medium"/>
                <a:cs typeface="Comfortaa Medium"/>
                <a:sym typeface="Comfortaa Medium"/>
              </a:defRPr>
            </a:lvl7pPr>
            <a:lvl8pPr lvl="7" rtl="0">
              <a:spcBef>
                <a:spcPts val="0"/>
              </a:spcBef>
              <a:spcAft>
                <a:spcPts val="0"/>
              </a:spcAft>
              <a:buSzPts val="2800"/>
              <a:buFont typeface="Comfortaa"/>
              <a:buNone/>
              <a:defRPr>
                <a:latin typeface="Comfortaa Medium"/>
                <a:ea typeface="Comfortaa Medium"/>
                <a:cs typeface="Comfortaa Medium"/>
                <a:sym typeface="Comfortaa Medium"/>
              </a:defRPr>
            </a:lvl8pPr>
            <a:lvl9pPr lvl="8" rtl="0">
              <a:spcBef>
                <a:spcPts val="0"/>
              </a:spcBef>
              <a:spcAft>
                <a:spcPts val="0"/>
              </a:spcAft>
              <a:buSzPts val="2800"/>
              <a:buFont typeface="Comfortaa"/>
              <a:buNone/>
              <a:defRPr>
                <a:latin typeface="Comfortaa Medium"/>
                <a:ea typeface="Comfortaa Medium"/>
                <a:cs typeface="Comfortaa Medium"/>
                <a:sym typeface="Comfortaa Medium"/>
              </a:defRPr>
            </a:lvl9pPr>
          </a:lstStyle>
          <a:p/>
        </p:txBody>
      </p:sp>
      <p:sp>
        <p:nvSpPr>
          <p:cNvPr id="603" name="Google Shape;603;p32"/>
          <p:cNvSpPr txBox="1"/>
          <p:nvPr>
            <p:ph idx="7" type="subTitle"/>
          </p:nvPr>
        </p:nvSpPr>
        <p:spPr>
          <a:xfrm>
            <a:off x="6669675" y="2537525"/>
            <a:ext cx="1761000" cy="5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4" name="Google Shape;604;p32"/>
          <p:cNvSpPr txBox="1"/>
          <p:nvPr>
            <p:ph idx="8" type="title"/>
          </p:nvPr>
        </p:nvSpPr>
        <p:spPr>
          <a:xfrm>
            <a:off x="6669675" y="2134200"/>
            <a:ext cx="1902300" cy="40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600"/>
            </a:lvl1pPr>
            <a:lvl2pPr lvl="1" rtl="0">
              <a:spcBef>
                <a:spcPts val="0"/>
              </a:spcBef>
              <a:spcAft>
                <a:spcPts val="0"/>
              </a:spcAft>
              <a:buSzPts val="2800"/>
              <a:buFont typeface="Comfortaa"/>
              <a:buNone/>
              <a:defRPr>
                <a:latin typeface="Comfortaa Medium"/>
                <a:ea typeface="Comfortaa Medium"/>
                <a:cs typeface="Comfortaa Medium"/>
                <a:sym typeface="Comfortaa Medium"/>
              </a:defRPr>
            </a:lvl2pPr>
            <a:lvl3pPr lvl="2" rtl="0">
              <a:spcBef>
                <a:spcPts val="0"/>
              </a:spcBef>
              <a:spcAft>
                <a:spcPts val="0"/>
              </a:spcAft>
              <a:buSzPts val="2800"/>
              <a:buFont typeface="Comfortaa"/>
              <a:buNone/>
              <a:defRPr>
                <a:latin typeface="Comfortaa Medium"/>
                <a:ea typeface="Comfortaa Medium"/>
                <a:cs typeface="Comfortaa Medium"/>
                <a:sym typeface="Comfortaa Medium"/>
              </a:defRPr>
            </a:lvl3pPr>
            <a:lvl4pPr lvl="3" rtl="0">
              <a:spcBef>
                <a:spcPts val="0"/>
              </a:spcBef>
              <a:spcAft>
                <a:spcPts val="0"/>
              </a:spcAft>
              <a:buSzPts val="2800"/>
              <a:buFont typeface="Comfortaa"/>
              <a:buNone/>
              <a:defRPr>
                <a:latin typeface="Comfortaa Medium"/>
                <a:ea typeface="Comfortaa Medium"/>
                <a:cs typeface="Comfortaa Medium"/>
                <a:sym typeface="Comfortaa Medium"/>
              </a:defRPr>
            </a:lvl4pPr>
            <a:lvl5pPr lvl="4" rtl="0">
              <a:spcBef>
                <a:spcPts val="0"/>
              </a:spcBef>
              <a:spcAft>
                <a:spcPts val="0"/>
              </a:spcAft>
              <a:buSzPts val="2800"/>
              <a:buFont typeface="Comfortaa"/>
              <a:buNone/>
              <a:defRPr>
                <a:latin typeface="Comfortaa Medium"/>
                <a:ea typeface="Comfortaa Medium"/>
                <a:cs typeface="Comfortaa Medium"/>
                <a:sym typeface="Comfortaa Medium"/>
              </a:defRPr>
            </a:lvl5pPr>
            <a:lvl6pPr lvl="5" rtl="0">
              <a:spcBef>
                <a:spcPts val="0"/>
              </a:spcBef>
              <a:spcAft>
                <a:spcPts val="0"/>
              </a:spcAft>
              <a:buSzPts val="2800"/>
              <a:buFont typeface="Comfortaa"/>
              <a:buNone/>
              <a:defRPr>
                <a:latin typeface="Comfortaa Medium"/>
                <a:ea typeface="Comfortaa Medium"/>
                <a:cs typeface="Comfortaa Medium"/>
                <a:sym typeface="Comfortaa Medium"/>
              </a:defRPr>
            </a:lvl6pPr>
            <a:lvl7pPr lvl="6" rtl="0">
              <a:spcBef>
                <a:spcPts val="0"/>
              </a:spcBef>
              <a:spcAft>
                <a:spcPts val="0"/>
              </a:spcAft>
              <a:buSzPts val="2800"/>
              <a:buFont typeface="Comfortaa"/>
              <a:buNone/>
              <a:defRPr>
                <a:latin typeface="Comfortaa Medium"/>
                <a:ea typeface="Comfortaa Medium"/>
                <a:cs typeface="Comfortaa Medium"/>
                <a:sym typeface="Comfortaa Medium"/>
              </a:defRPr>
            </a:lvl7pPr>
            <a:lvl8pPr lvl="7" rtl="0">
              <a:spcBef>
                <a:spcPts val="0"/>
              </a:spcBef>
              <a:spcAft>
                <a:spcPts val="0"/>
              </a:spcAft>
              <a:buSzPts val="2800"/>
              <a:buFont typeface="Comfortaa"/>
              <a:buNone/>
              <a:defRPr>
                <a:latin typeface="Comfortaa Medium"/>
                <a:ea typeface="Comfortaa Medium"/>
                <a:cs typeface="Comfortaa Medium"/>
                <a:sym typeface="Comfortaa Medium"/>
              </a:defRPr>
            </a:lvl8pPr>
            <a:lvl9pPr lvl="8" rtl="0">
              <a:spcBef>
                <a:spcPts val="0"/>
              </a:spcBef>
              <a:spcAft>
                <a:spcPts val="0"/>
              </a:spcAft>
              <a:buSzPts val="2800"/>
              <a:buFont typeface="Comfortaa"/>
              <a:buNone/>
              <a:defRPr>
                <a:latin typeface="Comfortaa Medium"/>
                <a:ea typeface="Comfortaa Medium"/>
                <a:cs typeface="Comfortaa Medium"/>
                <a:sym typeface="Comfortaa Medium"/>
              </a:defRPr>
            </a:lvl9pPr>
          </a:lstStyle>
          <a:p/>
        </p:txBody>
      </p:sp>
      <p:sp>
        <p:nvSpPr>
          <p:cNvPr id="605" name="Google Shape;605;p32"/>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5">
    <p:spTree>
      <p:nvGrpSpPr>
        <p:cNvPr id="606" name="Shape 606"/>
        <p:cNvGrpSpPr/>
        <p:nvPr/>
      </p:nvGrpSpPr>
      <p:grpSpPr>
        <a:xfrm>
          <a:off x="0" y="0"/>
          <a:ext cx="0" cy="0"/>
          <a:chOff x="0" y="0"/>
          <a:chExt cx="0" cy="0"/>
        </a:xfrm>
      </p:grpSpPr>
      <p:sp>
        <p:nvSpPr>
          <p:cNvPr id="607" name="Google Shape;607;p33"/>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txBox="1"/>
          <p:nvPr>
            <p:ph idx="1" type="subTitle"/>
          </p:nvPr>
        </p:nvSpPr>
        <p:spPr>
          <a:xfrm>
            <a:off x="3398800" y="4056451"/>
            <a:ext cx="22656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09" name="Google Shape;609;p33"/>
          <p:cNvSpPr txBox="1"/>
          <p:nvPr>
            <p:ph type="title"/>
          </p:nvPr>
        </p:nvSpPr>
        <p:spPr>
          <a:xfrm>
            <a:off x="3398800" y="3694025"/>
            <a:ext cx="2265600" cy="39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610" name="Google Shape;610;p33"/>
          <p:cNvSpPr/>
          <p:nvPr/>
        </p:nvSpPr>
        <p:spPr>
          <a:xfrm>
            <a:off x="510463" y="1229700"/>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8228699" y="3172295"/>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4947428" y="1944833"/>
            <a:ext cx="185532" cy="196808"/>
          </a:xfrm>
          <a:custGeom>
            <a:rect b="b" l="l" r="r" t="t"/>
            <a:pathLst>
              <a:path extrusionOk="0" h="5514" w="5514">
                <a:moveTo>
                  <a:pt x="2751" y="1"/>
                </a:moveTo>
                <a:lnTo>
                  <a:pt x="1775" y="1787"/>
                </a:lnTo>
                <a:lnTo>
                  <a:pt x="1" y="2763"/>
                </a:lnTo>
                <a:lnTo>
                  <a:pt x="1775" y="3727"/>
                </a:lnTo>
                <a:lnTo>
                  <a:pt x="2751" y="5513"/>
                </a:lnTo>
                <a:lnTo>
                  <a:pt x="3727" y="3727"/>
                </a:lnTo>
                <a:lnTo>
                  <a:pt x="5513" y="2763"/>
                </a:lnTo>
                <a:lnTo>
                  <a:pt x="3727" y="1787"/>
                </a:lnTo>
                <a:lnTo>
                  <a:pt x="2751"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7663661" y="2340485"/>
            <a:ext cx="139031" cy="147481"/>
          </a:xfrm>
          <a:custGeom>
            <a:rect b="b" l="l" r="r" t="t"/>
            <a:pathLst>
              <a:path extrusionOk="0" h="4132" w="4132">
                <a:moveTo>
                  <a:pt x="2072" y="0"/>
                </a:moveTo>
                <a:lnTo>
                  <a:pt x="1334" y="1334"/>
                </a:lnTo>
                <a:lnTo>
                  <a:pt x="0" y="2060"/>
                </a:lnTo>
                <a:lnTo>
                  <a:pt x="1334" y="2798"/>
                </a:lnTo>
                <a:lnTo>
                  <a:pt x="2072" y="4132"/>
                </a:lnTo>
                <a:lnTo>
                  <a:pt x="2798" y="2798"/>
                </a:lnTo>
                <a:lnTo>
                  <a:pt x="4132" y="2060"/>
                </a:lnTo>
                <a:lnTo>
                  <a:pt x="2798" y="1334"/>
                </a:lnTo>
                <a:lnTo>
                  <a:pt x="2072" y="0"/>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3081421" y="99581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7864772" y="832726"/>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5970653" y="2595044"/>
            <a:ext cx="62921" cy="66745"/>
          </a:xfrm>
          <a:custGeom>
            <a:rect b="b" l="l" r="r" t="t"/>
            <a:pathLst>
              <a:path extrusionOk="0" h="1870" w="1870">
                <a:moveTo>
                  <a:pt x="929" y="0"/>
                </a:moveTo>
                <a:lnTo>
                  <a:pt x="608" y="607"/>
                </a:lnTo>
                <a:lnTo>
                  <a:pt x="1" y="941"/>
                </a:lnTo>
                <a:lnTo>
                  <a:pt x="608" y="1262"/>
                </a:lnTo>
                <a:lnTo>
                  <a:pt x="929" y="1869"/>
                </a:lnTo>
                <a:lnTo>
                  <a:pt x="1263" y="1262"/>
                </a:lnTo>
                <a:lnTo>
                  <a:pt x="1870" y="941"/>
                </a:lnTo>
                <a:lnTo>
                  <a:pt x="1263" y="607"/>
                </a:lnTo>
                <a:lnTo>
                  <a:pt x="929"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8000977" y="194483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p:nvPr/>
        </p:nvSpPr>
        <p:spPr>
          <a:xfrm>
            <a:off x="8016993" y="103585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33"/>
          <p:cNvGrpSpPr/>
          <p:nvPr/>
        </p:nvGrpSpPr>
        <p:grpSpPr>
          <a:xfrm>
            <a:off x="8058245" y="2331133"/>
            <a:ext cx="392263" cy="416924"/>
            <a:chOff x="8058245" y="2331133"/>
            <a:chExt cx="392263" cy="416924"/>
          </a:xfrm>
        </p:grpSpPr>
        <p:sp>
          <p:nvSpPr>
            <p:cNvPr id="620" name="Google Shape;620;p33"/>
            <p:cNvSpPr/>
            <p:nvPr/>
          </p:nvSpPr>
          <p:spPr>
            <a:xfrm>
              <a:off x="8059860" y="2333668"/>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8174026" y="2461804"/>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8058245" y="2331133"/>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33"/>
          <p:cNvSpPr/>
          <p:nvPr/>
        </p:nvSpPr>
        <p:spPr>
          <a:xfrm>
            <a:off x="4050767" y="586364"/>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txBox="1"/>
          <p:nvPr>
            <p:ph idx="2" type="title"/>
          </p:nvPr>
        </p:nvSpPr>
        <p:spPr>
          <a:xfrm>
            <a:off x="720000" y="540000"/>
            <a:ext cx="5821800" cy="5712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5" name="Google Shape;625;p33"/>
          <p:cNvSpPr txBox="1"/>
          <p:nvPr>
            <p:ph idx="3" type="subTitle"/>
          </p:nvPr>
        </p:nvSpPr>
        <p:spPr>
          <a:xfrm>
            <a:off x="867450" y="2220425"/>
            <a:ext cx="22656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6" name="Google Shape;626;p33"/>
          <p:cNvSpPr txBox="1"/>
          <p:nvPr>
            <p:ph idx="4" type="title"/>
          </p:nvPr>
        </p:nvSpPr>
        <p:spPr>
          <a:xfrm>
            <a:off x="867450" y="1848100"/>
            <a:ext cx="22656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627" name="Google Shape;627;p33"/>
          <p:cNvSpPr txBox="1"/>
          <p:nvPr>
            <p:ph idx="5" type="subTitle"/>
          </p:nvPr>
        </p:nvSpPr>
        <p:spPr>
          <a:xfrm>
            <a:off x="3398800" y="2220425"/>
            <a:ext cx="22656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8" name="Google Shape;628;p33"/>
          <p:cNvSpPr txBox="1"/>
          <p:nvPr>
            <p:ph idx="6" type="title"/>
          </p:nvPr>
        </p:nvSpPr>
        <p:spPr>
          <a:xfrm>
            <a:off x="3398800" y="1848100"/>
            <a:ext cx="22656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629" name="Google Shape;629;p33"/>
          <p:cNvSpPr txBox="1"/>
          <p:nvPr>
            <p:ph idx="7" type="subTitle"/>
          </p:nvPr>
        </p:nvSpPr>
        <p:spPr>
          <a:xfrm>
            <a:off x="6010950" y="2220425"/>
            <a:ext cx="22656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30" name="Google Shape;630;p33"/>
          <p:cNvSpPr txBox="1"/>
          <p:nvPr>
            <p:ph idx="8" type="title"/>
          </p:nvPr>
        </p:nvSpPr>
        <p:spPr>
          <a:xfrm>
            <a:off x="6010950" y="1848100"/>
            <a:ext cx="2265600" cy="45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631" name="Google Shape;631;p33"/>
          <p:cNvSpPr txBox="1"/>
          <p:nvPr>
            <p:ph idx="9" type="subTitle"/>
          </p:nvPr>
        </p:nvSpPr>
        <p:spPr>
          <a:xfrm>
            <a:off x="867450" y="4056451"/>
            <a:ext cx="22656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32" name="Google Shape;632;p33"/>
          <p:cNvSpPr txBox="1"/>
          <p:nvPr>
            <p:ph idx="13" type="title"/>
          </p:nvPr>
        </p:nvSpPr>
        <p:spPr>
          <a:xfrm>
            <a:off x="867450" y="3694025"/>
            <a:ext cx="2265600" cy="39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633" name="Google Shape;633;p33"/>
          <p:cNvSpPr txBox="1"/>
          <p:nvPr>
            <p:ph idx="14" type="subTitle"/>
          </p:nvPr>
        </p:nvSpPr>
        <p:spPr>
          <a:xfrm>
            <a:off x="6010950" y="4056451"/>
            <a:ext cx="2265600" cy="7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34" name="Google Shape;634;p33"/>
          <p:cNvSpPr txBox="1"/>
          <p:nvPr>
            <p:ph idx="15" type="title"/>
          </p:nvPr>
        </p:nvSpPr>
        <p:spPr>
          <a:xfrm>
            <a:off x="6010950" y="3694025"/>
            <a:ext cx="2265600" cy="39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atin typeface="Comfortaa Medium"/>
                <a:ea typeface="Comfortaa Medium"/>
                <a:cs typeface="Comfortaa Medium"/>
                <a:sym typeface="Comfortaa Medium"/>
              </a:defRPr>
            </a:lvl2pPr>
            <a:lvl3pPr lvl="2" rtl="0" algn="ctr">
              <a:spcBef>
                <a:spcPts val="0"/>
              </a:spcBef>
              <a:spcAft>
                <a:spcPts val="0"/>
              </a:spcAft>
              <a:buSzPts val="1600"/>
              <a:buNone/>
              <a:defRPr sz="1600">
                <a:latin typeface="Comfortaa Medium"/>
                <a:ea typeface="Comfortaa Medium"/>
                <a:cs typeface="Comfortaa Medium"/>
                <a:sym typeface="Comfortaa Medium"/>
              </a:defRPr>
            </a:lvl3pPr>
            <a:lvl4pPr lvl="3" rtl="0" algn="ctr">
              <a:spcBef>
                <a:spcPts val="0"/>
              </a:spcBef>
              <a:spcAft>
                <a:spcPts val="0"/>
              </a:spcAft>
              <a:buSzPts val="1600"/>
              <a:buNone/>
              <a:defRPr sz="1600">
                <a:latin typeface="Comfortaa Medium"/>
                <a:ea typeface="Comfortaa Medium"/>
                <a:cs typeface="Comfortaa Medium"/>
                <a:sym typeface="Comfortaa Medium"/>
              </a:defRPr>
            </a:lvl4pPr>
            <a:lvl5pPr lvl="4" rtl="0" algn="ctr">
              <a:spcBef>
                <a:spcPts val="0"/>
              </a:spcBef>
              <a:spcAft>
                <a:spcPts val="0"/>
              </a:spcAft>
              <a:buSzPts val="1600"/>
              <a:buNone/>
              <a:defRPr sz="1600">
                <a:latin typeface="Comfortaa Medium"/>
                <a:ea typeface="Comfortaa Medium"/>
                <a:cs typeface="Comfortaa Medium"/>
                <a:sym typeface="Comfortaa Medium"/>
              </a:defRPr>
            </a:lvl5pPr>
            <a:lvl6pPr lvl="5" rtl="0" algn="ctr">
              <a:spcBef>
                <a:spcPts val="0"/>
              </a:spcBef>
              <a:spcAft>
                <a:spcPts val="0"/>
              </a:spcAft>
              <a:buSzPts val="1600"/>
              <a:buNone/>
              <a:defRPr sz="1600">
                <a:latin typeface="Comfortaa Medium"/>
                <a:ea typeface="Comfortaa Medium"/>
                <a:cs typeface="Comfortaa Medium"/>
                <a:sym typeface="Comfortaa Medium"/>
              </a:defRPr>
            </a:lvl6pPr>
            <a:lvl7pPr lvl="6" rtl="0" algn="ctr">
              <a:spcBef>
                <a:spcPts val="0"/>
              </a:spcBef>
              <a:spcAft>
                <a:spcPts val="0"/>
              </a:spcAft>
              <a:buSzPts val="1600"/>
              <a:buNone/>
              <a:defRPr sz="1600">
                <a:latin typeface="Comfortaa Medium"/>
                <a:ea typeface="Comfortaa Medium"/>
                <a:cs typeface="Comfortaa Medium"/>
                <a:sym typeface="Comfortaa Medium"/>
              </a:defRPr>
            </a:lvl7pPr>
            <a:lvl8pPr lvl="7" rtl="0" algn="ctr">
              <a:spcBef>
                <a:spcPts val="0"/>
              </a:spcBef>
              <a:spcAft>
                <a:spcPts val="0"/>
              </a:spcAft>
              <a:buSzPts val="1600"/>
              <a:buNone/>
              <a:defRPr sz="1600">
                <a:latin typeface="Comfortaa Medium"/>
                <a:ea typeface="Comfortaa Medium"/>
                <a:cs typeface="Comfortaa Medium"/>
                <a:sym typeface="Comfortaa Medium"/>
              </a:defRPr>
            </a:lvl8pPr>
            <a:lvl9pPr lvl="8" rtl="0" algn="ctr">
              <a:spcBef>
                <a:spcPts val="0"/>
              </a:spcBef>
              <a:spcAft>
                <a:spcPts val="0"/>
              </a:spcAft>
              <a:buSzPts val="1600"/>
              <a:buNone/>
              <a:defRPr sz="1600">
                <a:latin typeface="Comfortaa Medium"/>
                <a:ea typeface="Comfortaa Medium"/>
                <a:cs typeface="Comfortaa Medium"/>
                <a:sym typeface="Comfortaa Medium"/>
              </a:defRPr>
            </a:lvl9pPr>
          </a:lstStyle>
          <a:p/>
        </p:txBody>
      </p:sp>
      <p:sp>
        <p:nvSpPr>
          <p:cNvPr id="635" name="Google Shape;635;p33"/>
          <p:cNvSpPr/>
          <p:nvPr/>
        </p:nvSpPr>
        <p:spPr>
          <a:xfrm>
            <a:off x="6740146" y="468520"/>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4974679" y="3295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69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637" name="Shape 637"/>
        <p:cNvGrpSpPr/>
        <p:nvPr/>
      </p:nvGrpSpPr>
      <p:grpSpPr>
        <a:xfrm>
          <a:off x="0" y="0"/>
          <a:ext cx="0" cy="0"/>
          <a:chOff x="0" y="0"/>
          <a:chExt cx="0" cy="0"/>
        </a:xfrm>
      </p:grpSpPr>
      <p:sp>
        <p:nvSpPr>
          <p:cNvPr id="638" name="Google Shape;638;p34"/>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txBox="1"/>
          <p:nvPr>
            <p:ph type="title"/>
          </p:nvPr>
        </p:nvSpPr>
        <p:spPr>
          <a:xfrm>
            <a:off x="3788850" y="540000"/>
            <a:ext cx="4683600" cy="110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2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640" name="Google Shape;640;p34"/>
          <p:cNvSpPr txBox="1"/>
          <p:nvPr>
            <p:ph idx="1" type="body"/>
          </p:nvPr>
        </p:nvSpPr>
        <p:spPr>
          <a:xfrm>
            <a:off x="5382900" y="1412988"/>
            <a:ext cx="3041100" cy="3190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6"/>
              </a:buClr>
              <a:buSzPts val="1200"/>
              <a:buChar char="●"/>
              <a:defRPr/>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641" name="Google Shape;64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2" name="Google Shape;642;p34"/>
          <p:cNvSpPr/>
          <p:nvPr/>
        </p:nvSpPr>
        <p:spPr>
          <a:xfrm>
            <a:off x="5453748" y="961552"/>
            <a:ext cx="131023" cy="138996"/>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210798" y="3207186"/>
            <a:ext cx="251101" cy="266363"/>
          </a:xfrm>
          <a:custGeom>
            <a:rect b="b" l="l" r="r" t="t"/>
            <a:pathLst>
              <a:path extrusionOk="0" h="9264" w="9264">
                <a:moveTo>
                  <a:pt x="4632" y="1"/>
                </a:moveTo>
                <a:cubicBezTo>
                  <a:pt x="2072" y="1"/>
                  <a:pt x="0" y="2073"/>
                  <a:pt x="0" y="4632"/>
                </a:cubicBezTo>
                <a:cubicBezTo>
                  <a:pt x="0" y="7192"/>
                  <a:pt x="2072" y="9264"/>
                  <a:pt x="4632" y="9264"/>
                </a:cubicBezTo>
                <a:cubicBezTo>
                  <a:pt x="7192" y="9264"/>
                  <a:pt x="9264" y="7192"/>
                  <a:pt x="9264" y="4632"/>
                </a:cubicBezTo>
                <a:cubicBezTo>
                  <a:pt x="9264" y="2073"/>
                  <a:pt x="7192"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584813" y="164150"/>
            <a:ext cx="1327875" cy="305805"/>
          </a:xfrm>
          <a:custGeom>
            <a:rect b="b" l="l" r="r" t="t"/>
            <a:pathLst>
              <a:path extrusionOk="0" h="3746" w="16266">
                <a:moveTo>
                  <a:pt x="4042" y="0"/>
                </a:moveTo>
                <a:cubicBezTo>
                  <a:pt x="2172" y="0"/>
                  <a:pt x="634" y="1516"/>
                  <a:pt x="0" y="3746"/>
                </a:cubicBezTo>
                <a:lnTo>
                  <a:pt x="16265" y="3746"/>
                </a:lnTo>
                <a:cubicBezTo>
                  <a:pt x="16265" y="3746"/>
                  <a:pt x="15015" y="1470"/>
                  <a:pt x="11451" y="1470"/>
                </a:cubicBezTo>
                <a:cubicBezTo>
                  <a:pt x="11191" y="1470"/>
                  <a:pt x="10918" y="1482"/>
                  <a:pt x="10633" y="1508"/>
                </a:cubicBezTo>
                <a:cubicBezTo>
                  <a:pt x="10236" y="1544"/>
                  <a:pt x="9876" y="1561"/>
                  <a:pt x="9549" y="1561"/>
                </a:cubicBezTo>
                <a:cubicBezTo>
                  <a:pt x="6580" y="1561"/>
                  <a:pt x="6230" y="206"/>
                  <a:pt x="4401" y="19"/>
                </a:cubicBezTo>
                <a:cubicBezTo>
                  <a:pt x="4280" y="6"/>
                  <a:pt x="4160" y="0"/>
                  <a:pt x="4042"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8472447" y="2606275"/>
            <a:ext cx="349363" cy="30579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419092" y="1561827"/>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7678571" y="375811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spTree>
      <p:nvGrpSpPr>
        <p:cNvPr id="648" name="Shape 648"/>
        <p:cNvGrpSpPr/>
        <p:nvPr/>
      </p:nvGrpSpPr>
      <p:grpSpPr>
        <a:xfrm>
          <a:off x="0" y="0"/>
          <a:ext cx="0" cy="0"/>
          <a:chOff x="0" y="0"/>
          <a:chExt cx="0" cy="0"/>
        </a:xfrm>
      </p:grpSpPr>
      <p:sp>
        <p:nvSpPr>
          <p:cNvPr id="649" name="Google Shape;649;p35"/>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txBox="1"/>
          <p:nvPr>
            <p:ph type="title"/>
          </p:nvPr>
        </p:nvSpPr>
        <p:spPr>
          <a:xfrm>
            <a:off x="4776100" y="2203650"/>
            <a:ext cx="3329400" cy="630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651" name="Google Shape;651;p35"/>
          <p:cNvSpPr txBox="1"/>
          <p:nvPr>
            <p:ph idx="1" type="subTitle"/>
          </p:nvPr>
        </p:nvSpPr>
        <p:spPr>
          <a:xfrm>
            <a:off x="5244850" y="2833650"/>
            <a:ext cx="2860500" cy="162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652" name="Google Shape;652;p35"/>
          <p:cNvSpPr/>
          <p:nvPr/>
        </p:nvSpPr>
        <p:spPr>
          <a:xfrm>
            <a:off x="1131025" y="191825"/>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585136" y="4045857"/>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4947428" y="1944833"/>
            <a:ext cx="185532" cy="196808"/>
          </a:xfrm>
          <a:custGeom>
            <a:rect b="b" l="l" r="r" t="t"/>
            <a:pathLst>
              <a:path extrusionOk="0" h="5514" w="5514">
                <a:moveTo>
                  <a:pt x="2751" y="1"/>
                </a:moveTo>
                <a:lnTo>
                  <a:pt x="1775" y="1787"/>
                </a:lnTo>
                <a:lnTo>
                  <a:pt x="1" y="2763"/>
                </a:lnTo>
                <a:lnTo>
                  <a:pt x="1775" y="3727"/>
                </a:lnTo>
                <a:lnTo>
                  <a:pt x="2751" y="5513"/>
                </a:lnTo>
                <a:lnTo>
                  <a:pt x="3727" y="3727"/>
                </a:lnTo>
                <a:lnTo>
                  <a:pt x="5513" y="2763"/>
                </a:lnTo>
                <a:lnTo>
                  <a:pt x="3727" y="1787"/>
                </a:lnTo>
                <a:lnTo>
                  <a:pt x="2751"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2219946" y="1223838"/>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8148022" y="349926"/>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8000977" y="194483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6740146" y="468520"/>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7117518" y="136378"/>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4974679" y="3295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4013958" y="4198422"/>
            <a:ext cx="102591" cy="109255"/>
          </a:xfrm>
          <a:custGeom>
            <a:rect b="b" l="l" r="r" t="t"/>
            <a:pathLst>
              <a:path extrusionOk="0" h="3061" w="3049">
                <a:moveTo>
                  <a:pt x="1525" y="0"/>
                </a:moveTo>
                <a:lnTo>
                  <a:pt x="989" y="989"/>
                </a:lnTo>
                <a:lnTo>
                  <a:pt x="1" y="1524"/>
                </a:lnTo>
                <a:lnTo>
                  <a:pt x="989" y="2072"/>
                </a:lnTo>
                <a:lnTo>
                  <a:pt x="1525" y="3060"/>
                </a:lnTo>
                <a:lnTo>
                  <a:pt x="2060" y="2072"/>
                </a:lnTo>
                <a:lnTo>
                  <a:pt x="3049" y="1524"/>
                </a:lnTo>
                <a:lnTo>
                  <a:pt x="2060" y="989"/>
                </a:lnTo>
                <a:lnTo>
                  <a:pt x="1525"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311699" y="736482"/>
            <a:ext cx="102995" cy="109255"/>
          </a:xfrm>
          <a:custGeom>
            <a:rect b="b" l="l" r="r" t="t"/>
            <a:pathLst>
              <a:path extrusionOk="0" h="3061" w="3061">
                <a:moveTo>
                  <a:pt x="1536" y="0"/>
                </a:moveTo>
                <a:lnTo>
                  <a:pt x="989" y="988"/>
                </a:lnTo>
                <a:lnTo>
                  <a:pt x="0" y="1536"/>
                </a:lnTo>
                <a:lnTo>
                  <a:pt x="989" y="2072"/>
                </a:lnTo>
                <a:lnTo>
                  <a:pt x="1536" y="3060"/>
                </a:lnTo>
                <a:lnTo>
                  <a:pt x="2072" y="2072"/>
                </a:lnTo>
                <a:lnTo>
                  <a:pt x="3060" y="1536"/>
                </a:lnTo>
                <a:lnTo>
                  <a:pt x="2072" y="988"/>
                </a:lnTo>
                <a:lnTo>
                  <a:pt x="1536"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6831592" y="904968"/>
            <a:ext cx="66117" cy="69707"/>
          </a:xfrm>
          <a:custGeom>
            <a:rect b="b" l="l" r="r" t="t"/>
            <a:pathLst>
              <a:path extrusionOk="0" h="1953" w="1965">
                <a:moveTo>
                  <a:pt x="988" y="0"/>
                </a:moveTo>
                <a:lnTo>
                  <a:pt x="643" y="631"/>
                </a:lnTo>
                <a:lnTo>
                  <a:pt x="0" y="976"/>
                </a:lnTo>
                <a:lnTo>
                  <a:pt x="643" y="1322"/>
                </a:lnTo>
                <a:lnTo>
                  <a:pt x="988" y="1953"/>
                </a:lnTo>
                <a:lnTo>
                  <a:pt x="1334" y="1322"/>
                </a:lnTo>
                <a:lnTo>
                  <a:pt x="1965" y="976"/>
                </a:lnTo>
                <a:lnTo>
                  <a:pt x="1334" y="631"/>
                </a:lnTo>
                <a:lnTo>
                  <a:pt x="988"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35"/>
          <p:cNvGrpSpPr/>
          <p:nvPr/>
        </p:nvGrpSpPr>
        <p:grpSpPr>
          <a:xfrm>
            <a:off x="8423995" y="2872621"/>
            <a:ext cx="392263" cy="416924"/>
            <a:chOff x="8058245" y="2331133"/>
            <a:chExt cx="392263" cy="416924"/>
          </a:xfrm>
        </p:grpSpPr>
        <p:sp>
          <p:nvSpPr>
            <p:cNvPr id="665" name="Google Shape;665;p35"/>
            <p:cNvSpPr/>
            <p:nvPr/>
          </p:nvSpPr>
          <p:spPr>
            <a:xfrm>
              <a:off x="8059860" y="2333668"/>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8174026" y="2461804"/>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8058245" y="2331133"/>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35"/>
          <p:cNvSpPr/>
          <p:nvPr/>
        </p:nvSpPr>
        <p:spPr>
          <a:xfrm>
            <a:off x="90938" y="2500609"/>
            <a:ext cx="220761" cy="255630"/>
          </a:xfrm>
          <a:custGeom>
            <a:rect b="b" l="l" r="r" t="t"/>
            <a:pathLst>
              <a:path extrusionOk="0" h="7162" w="6561">
                <a:moveTo>
                  <a:pt x="3510" y="1734"/>
                </a:moveTo>
                <a:cubicBezTo>
                  <a:pt x="3963" y="1734"/>
                  <a:pt x="4406" y="1966"/>
                  <a:pt x="4656" y="2387"/>
                </a:cubicBezTo>
                <a:cubicBezTo>
                  <a:pt x="5048" y="3018"/>
                  <a:pt x="4846" y="3839"/>
                  <a:pt x="4215" y="4232"/>
                </a:cubicBezTo>
                <a:lnTo>
                  <a:pt x="4203" y="4232"/>
                </a:lnTo>
                <a:cubicBezTo>
                  <a:pt x="3987" y="4362"/>
                  <a:pt x="3749" y="4425"/>
                  <a:pt x="3513" y="4425"/>
                </a:cubicBezTo>
                <a:cubicBezTo>
                  <a:pt x="3060" y="4425"/>
                  <a:pt x="2616" y="4195"/>
                  <a:pt x="2358" y="3780"/>
                </a:cubicBezTo>
                <a:cubicBezTo>
                  <a:pt x="1977" y="3149"/>
                  <a:pt x="2179" y="2315"/>
                  <a:pt x="2810" y="1934"/>
                </a:cubicBezTo>
                <a:cubicBezTo>
                  <a:pt x="3028" y="1798"/>
                  <a:pt x="3270" y="1734"/>
                  <a:pt x="3510" y="1734"/>
                </a:cubicBezTo>
                <a:close/>
                <a:moveTo>
                  <a:pt x="3494" y="0"/>
                </a:moveTo>
                <a:cubicBezTo>
                  <a:pt x="2960" y="0"/>
                  <a:pt x="2420" y="140"/>
                  <a:pt x="1929" y="434"/>
                </a:cubicBezTo>
                <a:cubicBezTo>
                  <a:pt x="476" y="1303"/>
                  <a:pt x="0" y="3172"/>
                  <a:pt x="869" y="4625"/>
                </a:cubicBezTo>
                <a:cubicBezTo>
                  <a:pt x="1155" y="5113"/>
                  <a:pt x="1572" y="5518"/>
                  <a:pt x="2084" y="5780"/>
                </a:cubicBezTo>
                <a:cubicBezTo>
                  <a:pt x="2286" y="5899"/>
                  <a:pt x="2489" y="5935"/>
                  <a:pt x="2715" y="6042"/>
                </a:cubicBezTo>
                <a:lnTo>
                  <a:pt x="5453" y="7125"/>
                </a:lnTo>
                <a:cubicBezTo>
                  <a:pt x="5518" y="7150"/>
                  <a:pt x="5584" y="7161"/>
                  <a:pt x="5650" y="7161"/>
                </a:cubicBezTo>
                <a:cubicBezTo>
                  <a:pt x="5874" y="7161"/>
                  <a:pt x="6085" y="7028"/>
                  <a:pt x="6168" y="6816"/>
                </a:cubicBezTo>
                <a:cubicBezTo>
                  <a:pt x="6180" y="6768"/>
                  <a:pt x="6191" y="6721"/>
                  <a:pt x="6203" y="6661"/>
                </a:cubicBezTo>
                <a:lnTo>
                  <a:pt x="6489" y="3780"/>
                </a:lnTo>
                <a:cubicBezTo>
                  <a:pt x="6537" y="3542"/>
                  <a:pt x="6549" y="3292"/>
                  <a:pt x="6561" y="3053"/>
                </a:cubicBezTo>
                <a:cubicBezTo>
                  <a:pt x="6561" y="2506"/>
                  <a:pt x="6418" y="1970"/>
                  <a:pt x="6132" y="1506"/>
                </a:cubicBezTo>
                <a:cubicBezTo>
                  <a:pt x="5557" y="536"/>
                  <a:pt x="4538" y="0"/>
                  <a:pt x="3494"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3767192" y="735089"/>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_1">
    <p:spTree>
      <p:nvGrpSpPr>
        <p:cNvPr id="670" name="Shape 670"/>
        <p:cNvGrpSpPr/>
        <p:nvPr/>
      </p:nvGrpSpPr>
      <p:grpSpPr>
        <a:xfrm>
          <a:off x="0" y="0"/>
          <a:ext cx="0" cy="0"/>
          <a:chOff x="0" y="0"/>
          <a:chExt cx="0" cy="0"/>
        </a:xfrm>
      </p:grpSpPr>
      <p:sp>
        <p:nvSpPr>
          <p:cNvPr id="671" name="Google Shape;671;p36"/>
          <p:cNvSpPr txBox="1"/>
          <p:nvPr>
            <p:ph type="title"/>
          </p:nvPr>
        </p:nvSpPr>
        <p:spPr>
          <a:xfrm>
            <a:off x="720000" y="540027"/>
            <a:ext cx="2801400" cy="14949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672" name="Google Shape;672;p36"/>
          <p:cNvSpPr txBox="1"/>
          <p:nvPr>
            <p:ph idx="1" type="subTitle"/>
          </p:nvPr>
        </p:nvSpPr>
        <p:spPr>
          <a:xfrm>
            <a:off x="720000" y="1814350"/>
            <a:ext cx="2620800" cy="68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3" name="Google Shape;673;p36"/>
          <p:cNvSpPr/>
          <p:nvPr/>
        </p:nvSpPr>
        <p:spPr>
          <a:xfrm>
            <a:off x="5485250" y="294700"/>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6"/>
          <p:cNvSpPr/>
          <p:nvPr/>
        </p:nvSpPr>
        <p:spPr>
          <a:xfrm>
            <a:off x="3624936" y="349932"/>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6"/>
          <p:cNvSpPr/>
          <p:nvPr/>
        </p:nvSpPr>
        <p:spPr>
          <a:xfrm>
            <a:off x="3072453" y="841420"/>
            <a:ext cx="185532" cy="196808"/>
          </a:xfrm>
          <a:custGeom>
            <a:rect b="b" l="l" r="r" t="t"/>
            <a:pathLst>
              <a:path extrusionOk="0" h="5514" w="5514">
                <a:moveTo>
                  <a:pt x="2751" y="1"/>
                </a:moveTo>
                <a:lnTo>
                  <a:pt x="1775" y="1787"/>
                </a:lnTo>
                <a:lnTo>
                  <a:pt x="1" y="2763"/>
                </a:lnTo>
                <a:lnTo>
                  <a:pt x="1775" y="3727"/>
                </a:lnTo>
                <a:lnTo>
                  <a:pt x="2751" y="5513"/>
                </a:lnTo>
                <a:lnTo>
                  <a:pt x="3727" y="3727"/>
                </a:lnTo>
                <a:lnTo>
                  <a:pt x="5513" y="2763"/>
                </a:lnTo>
                <a:lnTo>
                  <a:pt x="3727" y="1787"/>
                </a:lnTo>
                <a:lnTo>
                  <a:pt x="2751"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6"/>
          <p:cNvSpPr/>
          <p:nvPr/>
        </p:nvSpPr>
        <p:spPr>
          <a:xfrm>
            <a:off x="2219946" y="1223838"/>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6"/>
          <p:cNvSpPr/>
          <p:nvPr/>
        </p:nvSpPr>
        <p:spPr>
          <a:xfrm>
            <a:off x="8148022" y="349926"/>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6"/>
          <p:cNvSpPr/>
          <p:nvPr/>
        </p:nvSpPr>
        <p:spPr>
          <a:xfrm>
            <a:off x="8000977" y="194483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6"/>
          <p:cNvSpPr/>
          <p:nvPr/>
        </p:nvSpPr>
        <p:spPr>
          <a:xfrm>
            <a:off x="6740146" y="468520"/>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6"/>
          <p:cNvSpPr/>
          <p:nvPr/>
        </p:nvSpPr>
        <p:spPr>
          <a:xfrm>
            <a:off x="111693" y="1282178"/>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6"/>
          <p:cNvSpPr/>
          <p:nvPr/>
        </p:nvSpPr>
        <p:spPr>
          <a:xfrm>
            <a:off x="414704" y="3150559"/>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6"/>
          <p:cNvSpPr/>
          <p:nvPr/>
        </p:nvSpPr>
        <p:spPr>
          <a:xfrm>
            <a:off x="4013958" y="4198422"/>
            <a:ext cx="102591" cy="109255"/>
          </a:xfrm>
          <a:custGeom>
            <a:rect b="b" l="l" r="r" t="t"/>
            <a:pathLst>
              <a:path extrusionOk="0" h="3061" w="3049">
                <a:moveTo>
                  <a:pt x="1525" y="0"/>
                </a:moveTo>
                <a:lnTo>
                  <a:pt x="989" y="989"/>
                </a:lnTo>
                <a:lnTo>
                  <a:pt x="1" y="1524"/>
                </a:lnTo>
                <a:lnTo>
                  <a:pt x="989" y="2072"/>
                </a:lnTo>
                <a:lnTo>
                  <a:pt x="1525" y="3060"/>
                </a:lnTo>
                <a:lnTo>
                  <a:pt x="2060" y="2072"/>
                </a:lnTo>
                <a:lnTo>
                  <a:pt x="3049" y="1524"/>
                </a:lnTo>
                <a:lnTo>
                  <a:pt x="2060" y="989"/>
                </a:lnTo>
                <a:lnTo>
                  <a:pt x="1525"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6"/>
          <p:cNvSpPr/>
          <p:nvPr/>
        </p:nvSpPr>
        <p:spPr>
          <a:xfrm>
            <a:off x="311699" y="736482"/>
            <a:ext cx="102995" cy="109255"/>
          </a:xfrm>
          <a:custGeom>
            <a:rect b="b" l="l" r="r" t="t"/>
            <a:pathLst>
              <a:path extrusionOk="0" h="3061" w="3061">
                <a:moveTo>
                  <a:pt x="1536" y="0"/>
                </a:moveTo>
                <a:lnTo>
                  <a:pt x="989" y="988"/>
                </a:lnTo>
                <a:lnTo>
                  <a:pt x="0" y="1536"/>
                </a:lnTo>
                <a:lnTo>
                  <a:pt x="989" y="2072"/>
                </a:lnTo>
                <a:lnTo>
                  <a:pt x="1536" y="3060"/>
                </a:lnTo>
                <a:lnTo>
                  <a:pt x="2072" y="2072"/>
                </a:lnTo>
                <a:lnTo>
                  <a:pt x="3060" y="1536"/>
                </a:lnTo>
                <a:lnTo>
                  <a:pt x="2072" y="988"/>
                </a:lnTo>
                <a:lnTo>
                  <a:pt x="1536"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6"/>
          <p:cNvSpPr/>
          <p:nvPr/>
        </p:nvSpPr>
        <p:spPr>
          <a:xfrm>
            <a:off x="6831592" y="904968"/>
            <a:ext cx="66117" cy="69707"/>
          </a:xfrm>
          <a:custGeom>
            <a:rect b="b" l="l" r="r" t="t"/>
            <a:pathLst>
              <a:path extrusionOk="0" h="1953" w="1965">
                <a:moveTo>
                  <a:pt x="988" y="0"/>
                </a:moveTo>
                <a:lnTo>
                  <a:pt x="643" y="631"/>
                </a:lnTo>
                <a:lnTo>
                  <a:pt x="0" y="976"/>
                </a:lnTo>
                <a:lnTo>
                  <a:pt x="643" y="1322"/>
                </a:lnTo>
                <a:lnTo>
                  <a:pt x="988" y="1953"/>
                </a:lnTo>
                <a:lnTo>
                  <a:pt x="1334" y="1322"/>
                </a:lnTo>
                <a:lnTo>
                  <a:pt x="1965" y="976"/>
                </a:lnTo>
                <a:lnTo>
                  <a:pt x="1334" y="631"/>
                </a:lnTo>
                <a:lnTo>
                  <a:pt x="988"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36"/>
          <p:cNvGrpSpPr/>
          <p:nvPr/>
        </p:nvGrpSpPr>
        <p:grpSpPr>
          <a:xfrm>
            <a:off x="8423995" y="2872621"/>
            <a:ext cx="392263" cy="416924"/>
            <a:chOff x="8058245" y="2331133"/>
            <a:chExt cx="392263" cy="416924"/>
          </a:xfrm>
        </p:grpSpPr>
        <p:sp>
          <p:nvSpPr>
            <p:cNvPr id="686" name="Google Shape;686;p36"/>
            <p:cNvSpPr/>
            <p:nvPr/>
          </p:nvSpPr>
          <p:spPr>
            <a:xfrm>
              <a:off x="8059860" y="2333668"/>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6"/>
            <p:cNvSpPr/>
            <p:nvPr/>
          </p:nvSpPr>
          <p:spPr>
            <a:xfrm>
              <a:off x="8174026" y="2461804"/>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6"/>
            <p:cNvSpPr/>
            <p:nvPr/>
          </p:nvSpPr>
          <p:spPr>
            <a:xfrm>
              <a:off x="8058245" y="2331133"/>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36"/>
          <p:cNvSpPr/>
          <p:nvPr/>
        </p:nvSpPr>
        <p:spPr>
          <a:xfrm>
            <a:off x="7628838" y="1223859"/>
            <a:ext cx="220761" cy="255630"/>
          </a:xfrm>
          <a:custGeom>
            <a:rect b="b" l="l" r="r" t="t"/>
            <a:pathLst>
              <a:path extrusionOk="0" h="7162" w="6561">
                <a:moveTo>
                  <a:pt x="3510" y="1734"/>
                </a:moveTo>
                <a:cubicBezTo>
                  <a:pt x="3963" y="1734"/>
                  <a:pt x="4406" y="1966"/>
                  <a:pt x="4656" y="2387"/>
                </a:cubicBezTo>
                <a:cubicBezTo>
                  <a:pt x="5048" y="3018"/>
                  <a:pt x="4846" y="3839"/>
                  <a:pt x="4215" y="4232"/>
                </a:cubicBezTo>
                <a:lnTo>
                  <a:pt x="4203" y="4232"/>
                </a:lnTo>
                <a:cubicBezTo>
                  <a:pt x="3987" y="4362"/>
                  <a:pt x="3749" y="4425"/>
                  <a:pt x="3513" y="4425"/>
                </a:cubicBezTo>
                <a:cubicBezTo>
                  <a:pt x="3060" y="4425"/>
                  <a:pt x="2616" y="4195"/>
                  <a:pt x="2358" y="3780"/>
                </a:cubicBezTo>
                <a:cubicBezTo>
                  <a:pt x="1977" y="3149"/>
                  <a:pt x="2179" y="2315"/>
                  <a:pt x="2810" y="1934"/>
                </a:cubicBezTo>
                <a:cubicBezTo>
                  <a:pt x="3028" y="1798"/>
                  <a:pt x="3270" y="1734"/>
                  <a:pt x="3510" y="1734"/>
                </a:cubicBezTo>
                <a:close/>
                <a:moveTo>
                  <a:pt x="3494" y="0"/>
                </a:moveTo>
                <a:cubicBezTo>
                  <a:pt x="2960" y="0"/>
                  <a:pt x="2420" y="140"/>
                  <a:pt x="1929" y="434"/>
                </a:cubicBezTo>
                <a:cubicBezTo>
                  <a:pt x="476" y="1303"/>
                  <a:pt x="0" y="3172"/>
                  <a:pt x="869" y="4625"/>
                </a:cubicBezTo>
                <a:cubicBezTo>
                  <a:pt x="1155" y="5113"/>
                  <a:pt x="1572" y="5518"/>
                  <a:pt x="2084" y="5780"/>
                </a:cubicBezTo>
                <a:cubicBezTo>
                  <a:pt x="2286" y="5899"/>
                  <a:pt x="2489" y="5935"/>
                  <a:pt x="2715" y="6042"/>
                </a:cubicBezTo>
                <a:lnTo>
                  <a:pt x="5453" y="7125"/>
                </a:lnTo>
                <a:cubicBezTo>
                  <a:pt x="5518" y="7150"/>
                  <a:pt x="5584" y="7161"/>
                  <a:pt x="5650" y="7161"/>
                </a:cubicBezTo>
                <a:cubicBezTo>
                  <a:pt x="5874" y="7161"/>
                  <a:pt x="6085" y="7028"/>
                  <a:pt x="6168" y="6816"/>
                </a:cubicBezTo>
                <a:cubicBezTo>
                  <a:pt x="6180" y="6768"/>
                  <a:pt x="6191" y="6721"/>
                  <a:pt x="6203" y="6661"/>
                </a:cubicBezTo>
                <a:lnTo>
                  <a:pt x="6489" y="3780"/>
                </a:lnTo>
                <a:cubicBezTo>
                  <a:pt x="6537" y="3542"/>
                  <a:pt x="6549" y="3292"/>
                  <a:pt x="6561" y="3053"/>
                </a:cubicBezTo>
                <a:cubicBezTo>
                  <a:pt x="6561" y="2506"/>
                  <a:pt x="6418" y="1970"/>
                  <a:pt x="6132" y="1506"/>
                </a:cubicBezTo>
                <a:cubicBezTo>
                  <a:pt x="5557" y="536"/>
                  <a:pt x="4538" y="0"/>
                  <a:pt x="3494"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6"/>
          <p:cNvSpPr/>
          <p:nvPr/>
        </p:nvSpPr>
        <p:spPr>
          <a:xfrm>
            <a:off x="6803067" y="3898214"/>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6"/>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692" name="Shape 692"/>
        <p:cNvGrpSpPr/>
        <p:nvPr/>
      </p:nvGrpSpPr>
      <p:grpSpPr>
        <a:xfrm>
          <a:off x="0" y="0"/>
          <a:ext cx="0" cy="0"/>
          <a:chOff x="0" y="0"/>
          <a:chExt cx="0" cy="0"/>
        </a:xfrm>
      </p:grpSpPr>
      <p:sp>
        <p:nvSpPr>
          <p:cNvPr id="693" name="Google Shape;693;p37"/>
          <p:cNvSpPr txBox="1"/>
          <p:nvPr>
            <p:ph type="title"/>
          </p:nvPr>
        </p:nvSpPr>
        <p:spPr>
          <a:xfrm>
            <a:off x="720000" y="540000"/>
            <a:ext cx="5043000" cy="542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2200"/>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p:txBody>
      </p:sp>
      <p:sp>
        <p:nvSpPr>
          <p:cNvPr id="694" name="Google Shape;694;p37"/>
          <p:cNvSpPr/>
          <p:nvPr/>
        </p:nvSpPr>
        <p:spPr>
          <a:xfrm>
            <a:off x="7388236" y="1849907"/>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3375972" y="2522651"/>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5935977" y="3376408"/>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4675146" y="1900095"/>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3468943" y="3556928"/>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548829" y="342209"/>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2359542" y="342193"/>
            <a:ext cx="66117" cy="69707"/>
          </a:xfrm>
          <a:custGeom>
            <a:rect b="b" l="l" r="r" t="t"/>
            <a:pathLst>
              <a:path extrusionOk="0" h="1953" w="1965">
                <a:moveTo>
                  <a:pt x="988" y="0"/>
                </a:moveTo>
                <a:lnTo>
                  <a:pt x="643" y="631"/>
                </a:lnTo>
                <a:lnTo>
                  <a:pt x="0" y="976"/>
                </a:lnTo>
                <a:lnTo>
                  <a:pt x="643" y="1322"/>
                </a:lnTo>
                <a:lnTo>
                  <a:pt x="988" y="1953"/>
                </a:lnTo>
                <a:lnTo>
                  <a:pt x="1334" y="1322"/>
                </a:lnTo>
                <a:lnTo>
                  <a:pt x="1965" y="976"/>
                </a:lnTo>
                <a:lnTo>
                  <a:pt x="1334" y="631"/>
                </a:lnTo>
                <a:lnTo>
                  <a:pt x="988"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37"/>
          <p:cNvGrpSpPr/>
          <p:nvPr/>
        </p:nvGrpSpPr>
        <p:grpSpPr>
          <a:xfrm>
            <a:off x="8031745" y="3201321"/>
            <a:ext cx="392263" cy="416924"/>
            <a:chOff x="8058245" y="2331133"/>
            <a:chExt cx="392263" cy="416924"/>
          </a:xfrm>
        </p:grpSpPr>
        <p:sp>
          <p:nvSpPr>
            <p:cNvPr id="702" name="Google Shape;702;p37"/>
            <p:cNvSpPr/>
            <p:nvPr/>
          </p:nvSpPr>
          <p:spPr>
            <a:xfrm>
              <a:off x="8059860" y="2333668"/>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8174026" y="2461804"/>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8058245" y="2331133"/>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37"/>
          <p:cNvSpPr/>
          <p:nvPr/>
        </p:nvSpPr>
        <p:spPr>
          <a:xfrm>
            <a:off x="199467" y="3033689"/>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6427129" y="31689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524699" y="4018257"/>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5381918" y="198760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_1">
    <p:spTree>
      <p:nvGrpSpPr>
        <p:cNvPr id="710" name="Shape 710"/>
        <p:cNvGrpSpPr/>
        <p:nvPr/>
      </p:nvGrpSpPr>
      <p:grpSpPr>
        <a:xfrm>
          <a:off x="0" y="0"/>
          <a:ext cx="0" cy="0"/>
          <a:chOff x="0" y="0"/>
          <a:chExt cx="0" cy="0"/>
        </a:xfrm>
      </p:grpSpPr>
      <p:sp>
        <p:nvSpPr>
          <p:cNvPr id="711" name="Google Shape;711;p38"/>
          <p:cNvSpPr txBox="1"/>
          <p:nvPr>
            <p:ph type="title"/>
          </p:nvPr>
        </p:nvSpPr>
        <p:spPr>
          <a:xfrm>
            <a:off x="720000" y="540000"/>
            <a:ext cx="4868100" cy="51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200"/>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p:txBody>
      </p:sp>
      <p:sp>
        <p:nvSpPr>
          <p:cNvPr id="712" name="Google Shape;712;p38"/>
          <p:cNvSpPr/>
          <p:nvPr/>
        </p:nvSpPr>
        <p:spPr>
          <a:xfrm>
            <a:off x="8131422" y="1580001"/>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5935977" y="3376408"/>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4675146" y="1900095"/>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707093" y="3931128"/>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548829" y="342209"/>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2359542" y="342193"/>
            <a:ext cx="66117" cy="69707"/>
          </a:xfrm>
          <a:custGeom>
            <a:rect b="b" l="l" r="r" t="t"/>
            <a:pathLst>
              <a:path extrusionOk="0" h="1953" w="1965">
                <a:moveTo>
                  <a:pt x="988" y="0"/>
                </a:moveTo>
                <a:lnTo>
                  <a:pt x="643" y="631"/>
                </a:lnTo>
                <a:lnTo>
                  <a:pt x="0" y="976"/>
                </a:lnTo>
                <a:lnTo>
                  <a:pt x="643" y="1322"/>
                </a:lnTo>
                <a:lnTo>
                  <a:pt x="988" y="1953"/>
                </a:lnTo>
                <a:lnTo>
                  <a:pt x="1334" y="1322"/>
                </a:lnTo>
                <a:lnTo>
                  <a:pt x="1965" y="976"/>
                </a:lnTo>
                <a:lnTo>
                  <a:pt x="1334" y="631"/>
                </a:lnTo>
                <a:lnTo>
                  <a:pt x="988"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8799454" y="203209"/>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1041211" y="1726282"/>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417793" y="2392978"/>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722" name="Shape 722"/>
        <p:cNvGrpSpPr/>
        <p:nvPr/>
      </p:nvGrpSpPr>
      <p:grpSpPr>
        <a:xfrm>
          <a:off x="0" y="0"/>
          <a:ext cx="0" cy="0"/>
          <a:chOff x="0" y="0"/>
          <a:chExt cx="0" cy="0"/>
        </a:xfrm>
      </p:grpSpPr>
      <p:sp>
        <p:nvSpPr>
          <p:cNvPr id="723" name="Google Shape;723;p39"/>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39"/>
          <p:cNvGrpSpPr/>
          <p:nvPr/>
        </p:nvGrpSpPr>
        <p:grpSpPr>
          <a:xfrm>
            <a:off x="3105504" y="540001"/>
            <a:ext cx="1650697" cy="2887503"/>
            <a:chOff x="4419400" y="841100"/>
            <a:chExt cx="542475" cy="948900"/>
          </a:xfrm>
        </p:grpSpPr>
        <p:sp>
          <p:nvSpPr>
            <p:cNvPr id="725" name="Google Shape;725;p39"/>
            <p:cNvSpPr/>
            <p:nvPr/>
          </p:nvSpPr>
          <p:spPr>
            <a:xfrm>
              <a:off x="4419400" y="841100"/>
              <a:ext cx="263775" cy="223625"/>
            </a:xfrm>
            <a:custGeom>
              <a:rect b="b" l="l" r="r" t="t"/>
              <a:pathLst>
                <a:path extrusionOk="0" h="8945" w="10551">
                  <a:moveTo>
                    <a:pt x="1" y="1"/>
                  </a:moveTo>
                  <a:lnTo>
                    <a:pt x="1" y="8944"/>
                  </a:lnTo>
                  <a:lnTo>
                    <a:pt x="4984" y="8944"/>
                  </a:lnTo>
                  <a:lnTo>
                    <a:pt x="4984" y="192"/>
                  </a:lnTo>
                  <a:lnTo>
                    <a:pt x="5176" y="192"/>
                  </a:lnTo>
                  <a:lnTo>
                    <a:pt x="5176" y="8944"/>
                  </a:lnTo>
                  <a:lnTo>
                    <a:pt x="10550" y="8944"/>
                  </a:lnTo>
                  <a:lnTo>
                    <a:pt x="10550"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4700400" y="841100"/>
              <a:ext cx="261475" cy="223625"/>
            </a:xfrm>
            <a:custGeom>
              <a:rect b="b" l="l" r="r" t="t"/>
              <a:pathLst>
                <a:path extrusionOk="0" h="8945" w="10459">
                  <a:moveTo>
                    <a:pt x="1" y="1"/>
                  </a:moveTo>
                  <a:lnTo>
                    <a:pt x="1" y="8944"/>
                  </a:lnTo>
                  <a:lnTo>
                    <a:pt x="5658" y="8944"/>
                  </a:lnTo>
                  <a:lnTo>
                    <a:pt x="5658" y="192"/>
                  </a:lnTo>
                  <a:lnTo>
                    <a:pt x="5850" y="192"/>
                  </a:lnTo>
                  <a:lnTo>
                    <a:pt x="5850" y="8944"/>
                  </a:lnTo>
                  <a:lnTo>
                    <a:pt x="10459" y="8944"/>
                  </a:lnTo>
                  <a:lnTo>
                    <a:pt x="10459"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4419400" y="1068850"/>
              <a:ext cx="124625" cy="246700"/>
            </a:xfrm>
            <a:custGeom>
              <a:rect b="b" l="l" r="r" t="t"/>
              <a:pathLst>
                <a:path extrusionOk="0" h="9868" w="4985">
                  <a:moveTo>
                    <a:pt x="1" y="1"/>
                  </a:moveTo>
                  <a:lnTo>
                    <a:pt x="1" y="9868"/>
                  </a:lnTo>
                  <a:lnTo>
                    <a:pt x="4984" y="9868"/>
                  </a:lnTo>
                  <a:lnTo>
                    <a:pt x="4984"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4548775" y="1068850"/>
              <a:ext cx="134400" cy="246700"/>
            </a:xfrm>
            <a:custGeom>
              <a:rect b="b" l="l" r="r" t="t"/>
              <a:pathLst>
                <a:path extrusionOk="0" h="9868" w="5376">
                  <a:moveTo>
                    <a:pt x="1" y="1"/>
                  </a:moveTo>
                  <a:lnTo>
                    <a:pt x="1" y="9868"/>
                  </a:lnTo>
                  <a:lnTo>
                    <a:pt x="5375" y="9868"/>
                  </a:lnTo>
                  <a:lnTo>
                    <a:pt x="5375"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4700400" y="1068850"/>
              <a:ext cx="141475" cy="246700"/>
            </a:xfrm>
            <a:custGeom>
              <a:rect b="b" l="l" r="r" t="t"/>
              <a:pathLst>
                <a:path extrusionOk="0" h="9868" w="5659">
                  <a:moveTo>
                    <a:pt x="1" y="1"/>
                  </a:moveTo>
                  <a:lnTo>
                    <a:pt x="1" y="9868"/>
                  </a:lnTo>
                  <a:lnTo>
                    <a:pt x="5658" y="9868"/>
                  </a:lnTo>
                  <a:lnTo>
                    <a:pt x="5658"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4846625" y="1068850"/>
              <a:ext cx="115250" cy="246700"/>
            </a:xfrm>
            <a:custGeom>
              <a:rect b="b" l="l" r="r" t="t"/>
              <a:pathLst>
                <a:path extrusionOk="0" h="9868" w="4610">
                  <a:moveTo>
                    <a:pt x="1" y="1"/>
                  </a:moveTo>
                  <a:lnTo>
                    <a:pt x="1" y="9868"/>
                  </a:lnTo>
                  <a:lnTo>
                    <a:pt x="4610" y="9868"/>
                  </a:lnTo>
                  <a:lnTo>
                    <a:pt x="4610" y="1"/>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4419400" y="1332800"/>
              <a:ext cx="124625" cy="238375"/>
            </a:xfrm>
            <a:custGeom>
              <a:rect b="b" l="l" r="r" t="t"/>
              <a:pathLst>
                <a:path extrusionOk="0" h="9535" w="4985">
                  <a:moveTo>
                    <a:pt x="1" y="0"/>
                  </a:moveTo>
                  <a:lnTo>
                    <a:pt x="1" y="9535"/>
                  </a:lnTo>
                  <a:lnTo>
                    <a:pt x="4984" y="9535"/>
                  </a:lnTo>
                  <a:lnTo>
                    <a:pt x="4984"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4548775" y="1332800"/>
              <a:ext cx="134400" cy="238375"/>
            </a:xfrm>
            <a:custGeom>
              <a:rect b="b" l="l" r="r" t="t"/>
              <a:pathLst>
                <a:path extrusionOk="0" h="9535" w="5376">
                  <a:moveTo>
                    <a:pt x="1" y="0"/>
                  </a:moveTo>
                  <a:lnTo>
                    <a:pt x="1" y="9535"/>
                  </a:lnTo>
                  <a:lnTo>
                    <a:pt x="5375" y="9535"/>
                  </a:lnTo>
                  <a:lnTo>
                    <a:pt x="5375"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4700400" y="1332800"/>
              <a:ext cx="141475" cy="238375"/>
            </a:xfrm>
            <a:custGeom>
              <a:rect b="b" l="l" r="r" t="t"/>
              <a:pathLst>
                <a:path extrusionOk="0" h="9535" w="5659">
                  <a:moveTo>
                    <a:pt x="1" y="0"/>
                  </a:moveTo>
                  <a:lnTo>
                    <a:pt x="1" y="9535"/>
                  </a:lnTo>
                  <a:lnTo>
                    <a:pt x="5658" y="9535"/>
                  </a:lnTo>
                  <a:lnTo>
                    <a:pt x="5658"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4846625" y="1332800"/>
              <a:ext cx="115250" cy="238375"/>
            </a:xfrm>
            <a:custGeom>
              <a:rect b="b" l="l" r="r" t="t"/>
              <a:pathLst>
                <a:path extrusionOk="0" h="9535" w="4610">
                  <a:moveTo>
                    <a:pt x="1" y="0"/>
                  </a:moveTo>
                  <a:lnTo>
                    <a:pt x="1" y="9535"/>
                  </a:lnTo>
                  <a:lnTo>
                    <a:pt x="4610" y="9535"/>
                  </a:lnTo>
                  <a:lnTo>
                    <a:pt x="4610"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4419400" y="1575325"/>
              <a:ext cx="124625" cy="214675"/>
            </a:xfrm>
            <a:custGeom>
              <a:rect b="b" l="l" r="r" t="t"/>
              <a:pathLst>
                <a:path extrusionOk="0" h="8587" w="4985">
                  <a:moveTo>
                    <a:pt x="1" y="0"/>
                  </a:moveTo>
                  <a:lnTo>
                    <a:pt x="1" y="8586"/>
                  </a:lnTo>
                  <a:lnTo>
                    <a:pt x="4984" y="8586"/>
                  </a:lnTo>
                  <a:lnTo>
                    <a:pt x="4984"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4548775" y="1575325"/>
              <a:ext cx="134400" cy="214675"/>
            </a:xfrm>
            <a:custGeom>
              <a:rect b="b" l="l" r="r" t="t"/>
              <a:pathLst>
                <a:path extrusionOk="0" h="8587" w="5376">
                  <a:moveTo>
                    <a:pt x="1" y="0"/>
                  </a:moveTo>
                  <a:lnTo>
                    <a:pt x="1" y="8586"/>
                  </a:lnTo>
                  <a:lnTo>
                    <a:pt x="5375" y="8586"/>
                  </a:lnTo>
                  <a:lnTo>
                    <a:pt x="5375"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4700400" y="1575325"/>
              <a:ext cx="141475" cy="214675"/>
            </a:xfrm>
            <a:custGeom>
              <a:rect b="b" l="l" r="r" t="t"/>
              <a:pathLst>
                <a:path extrusionOk="0" h="8587" w="5659">
                  <a:moveTo>
                    <a:pt x="1" y="0"/>
                  </a:moveTo>
                  <a:lnTo>
                    <a:pt x="1" y="8586"/>
                  </a:lnTo>
                  <a:lnTo>
                    <a:pt x="5658" y="8586"/>
                  </a:lnTo>
                  <a:lnTo>
                    <a:pt x="5658"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4846625" y="1575325"/>
              <a:ext cx="115250" cy="214675"/>
            </a:xfrm>
            <a:custGeom>
              <a:rect b="b" l="l" r="r" t="t"/>
              <a:pathLst>
                <a:path extrusionOk="0" h="8587" w="4610">
                  <a:moveTo>
                    <a:pt x="1" y="0"/>
                  </a:moveTo>
                  <a:lnTo>
                    <a:pt x="1" y="8586"/>
                  </a:lnTo>
                  <a:lnTo>
                    <a:pt x="4610" y="8586"/>
                  </a:lnTo>
                  <a:lnTo>
                    <a:pt x="4610" y="0"/>
                  </a:lnTo>
                  <a:close/>
                </a:path>
              </a:pathLst>
            </a:custGeom>
            <a:solidFill>
              <a:srgbClr val="F6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39"/>
          <p:cNvSpPr txBox="1"/>
          <p:nvPr>
            <p:ph type="title"/>
          </p:nvPr>
        </p:nvSpPr>
        <p:spPr>
          <a:xfrm>
            <a:off x="4274525" y="616025"/>
            <a:ext cx="3469500" cy="7641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0" name="Google Shape;740;p39"/>
          <p:cNvSpPr txBox="1"/>
          <p:nvPr/>
        </p:nvSpPr>
        <p:spPr>
          <a:xfrm>
            <a:off x="4312575" y="2543338"/>
            <a:ext cx="3469500" cy="11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Comfortaa Medium"/>
                <a:ea typeface="Comfortaa Medium"/>
                <a:cs typeface="Comfortaa Medium"/>
                <a:sym typeface="Comfortaa Medium"/>
              </a:rPr>
              <a:t>CREDITS: This presentation template was created by </a:t>
            </a:r>
            <a:r>
              <a:rPr b="1" lang="en" sz="1200">
                <a:solidFill>
                  <a:schemeClr val="accent1"/>
                </a:solidFill>
                <a:uFill>
                  <a:noFill/>
                </a:uFill>
                <a:latin typeface="Comfortaa"/>
                <a:ea typeface="Comfortaa"/>
                <a:cs typeface="Comfortaa"/>
                <a:sym typeface="Comfortaa"/>
                <a:hlinkClick r:id="rId2">
                  <a:extLst>
                    <a:ext uri="{A12FA001-AC4F-418D-AE19-62706E023703}">
                      <ahyp:hlinkClr val="tx"/>
                    </a:ext>
                  </a:extLst>
                </a:hlinkClick>
              </a:rPr>
              <a:t>Slidesgo</a:t>
            </a:r>
            <a:r>
              <a:rPr b="1" lang="en" sz="1200">
                <a:solidFill>
                  <a:schemeClr val="accent1"/>
                </a:solidFill>
                <a:latin typeface="Comfortaa"/>
                <a:ea typeface="Comfortaa"/>
                <a:cs typeface="Comfortaa"/>
                <a:sym typeface="Comfortaa"/>
              </a:rPr>
              <a:t>, </a:t>
            </a:r>
            <a:r>
              <a:rPr lang="en" sz="1200">
                <a:solidFill>
                  <a:schemeClr val="accent1"/>
                </a:solidFill>
                <a:latin typeface="Comfortaa Medium"/>
                <a:ea typeface="Comfortaa Medium"/>
                <a:cs typeface="Comfortaa Medium"/>
                <a:sym typeface="Comfortaa Medium"/>
              </a:rPr>
              <a:t>including icons by </a:t>
            </a:r>
            <a:r>
              <a:rPr b="1" lang="en" sz="1200">
                <a:solidFill>
                  <a:schemeClr val="accent1"/>
                </a:solidFill>
                <a:uFill>
                  <a:noFill/>
                </a:uFill>
                <a:latin typeface="Comfortaa"/>
                <a:ea typeface="Comfortaa"/>
                <a:cs typeface="Comfortaa"/>
                <a:sym typeface="Comfortaa"/>
                <a:hlinkClick r:id="rId3">
                  <a:extLst>
                    <a:ext uri="{A12FA001-AC4F-418D-AE19-62706E023703}">
                      <ahyp:hlinkClr val="tx"/>
                    </a:ext>
                  </a:extLst>
                </a:hlinkClick>
              </a:rPr>
              <a:t>Flaticon</a:t>
            </a:r>
            <a:r>
              <a:rPr lang="en" sz="1200">
                <a:solidFill>
                  <a:schemeClr val="accent1"/>
                </a:solidFill>
                <a:latin typeface="Comfortaa Medium"/>
                <a:ea typeface="Comfortaa Medium"/>
                <a:cs typeface="Comfortaa Medium"/>
                <a:sym typeface="Comfortaa Medium"/>
              </a:rPr>
              <a:t>, and infographics &amp; images by </a:t>
            </a:r>
            <a:r>
              <a:rPr b="1" lang="en" sz="1200">
                <a:solidFill>
                  <a:schemeClr val="accent1"/>
                </a:solidFill>
                <a:uFill>
                  <a:noFill/>
                </a:uFill>
                <a:latin typeface="Comfortaa"/>
                <a:ea typeface="Comfortaa"/>
                <a:cs typeface="Comfortaa"/>
                <a:sym typeface="Comfortaa"/>
                <a:hlinkClick r:id="rId4">
                  <a:extLst>
                    <a:ext uri="{A12FA001-AC4F-418D-AE19-62706E023703}">
                      <ahyp:hlinkClr val="tx"/>
                    </a:ext>
                  </a:extLst>
                </a:hlinkClick>
              </a:rPr>
              <a:t>Freepik</a:t>
            </a:r>
            <a:r>
              <a:rPr b="1" lang="en" sz="1200">
                <a:solidFill>
                  <a:schemeClr val="accent1"/>
                </a:solidFill>
                <a:latin typeface="Comfortaa"/>
                <a:ea typeface="Comfortaa"/>
                <a:cs typeface="Comfortaa"/>
                <a:sym typeface="Comfortaa"/>
              </a:rPr>
              <a:t> </a:t>
            </a:r>
            <a:r>
              <a:rPr lang="en" sz="1200">
                <a:solidFill>
                  <a:schemeClr val="accent1"/>
                </a:solidFill>
                <a:latin typeface="Comfortaa Medium"/>
                <a:ea typeface="Comfortaa Medium"/>
                <a:cs typeface="Comfortaa Medium"/>
                <a:sym typeface="Comfortaa Medium"/>
              </a:rPr>
              <a:t>and illustrations by </a:t>
            </a:r>
            <a:r>
              <a:rPr b="1" lang="en" sz="1200">
                <a:solidFill>
                  <a:schemeClr val="accent1"/>
                </a:solidFill>
                <a:uFill>
                  <a:noFill/>
                </a:uFill>
                <a:latin typeface="Comfortaa"/>
                <a:ea typeface="Comfortaa"/>
                <a:cs typeface="Comfortaa"/>
                <a:sym typeface="Comfortaa"/>
                <a:hlinkClick r:id="rId5">
                  <a:extLst>
                    <a:ext uri="{A12FA001-AC4F-418D-AE19-62706E023703}">
                      <ahyp:hlinkClr val="tx"/>
                    </a:ext>
                  </a:extLst>
                </a:hlinkClick>
              </a:rPr>
              <a:t>Stor</a:t>
            </a:r>
            <a:r>
              <a:rPr b="1" lang="en" sz="1200">
                <a:solidFill>
                  <a:schemeClr val="accent1"/>
                </a:solidFill>
                <a:latin typeface="Comfortaa"/>
                <a:ea typeface="Comfortaa"/>
                <a:cs typeface="Comfortaa"/>
                <a:sym typeface="Comfortaa"/>
              </a:rPr>
              <a:t>yset</a:t>
            </a:r>
            <a:endParaRPr b="1" sz="1200">
              <a:solidFill>
                <a:schemeClr val="accent1"/>
              </a:solidFill>
              <a:latin typeface="Comfortaa"/>
              <a:ea typeface="Comfortaa"/>
              <a:cs typeface="Comfortaa"/>
              <a:sym typeface="Comfortaa"/>
            </a:endParaRPr>
          </a:p>
        </p:txBody>
      </p:sp>
      <p:grpSp>
        <p:nvGrpSpPr>
          <p:cNvPr id="741" name="Google Shape;741;p39"/>
          <p:cNvGrpSpPr/>
          <p:nvPr/>
        </p:nvGrpSpPr>
        <p:grpSpPr>
          <a:xfrm>
            <a:off x="7967225" y="3643100"/>
            <a:ext cx="913550" cy="1196775"/>
            <a:chOff x="2449700" y="1672700"/>
            <a:chExt cx="913550" cy="1196775"/>
          </a:xfrm>
        </p:grpSpPr>
        <p:sp>
          <p:nvSpPr>
            <p:cNvPr id="742" name="Google Shape;742;p39"/>
            <p:cNvSpPr/>
            <p:nvPr/>
          </p:nvSpPr>
          <p:spPr>
            <a:xfrm>
              <a:off x="2713850" y="1672700"/>
              <a:ext cx="264800" cy="601925"/>
            </a:xfrm>
            <a:custGeom>
              <a:rect b="b" l="l" r="r" t="t"/>
              <a:pathLst>
                <a:path extrusionOk="0" h="24077" w="10592">
                  <a:moveTo>
                    <a:pt x="7105" y="0"/>
                  </a:moveTo>
                  <a:cubicBezTo>
                    <a:pt x="6170" y="0"/>
                    <a:pt x="5205" y="332"/>
                    <a:pt x="4460" y="897"/>
                  </a:cubicBezTo>
                  <a:cubicBezTo>
                    <a:pt x="3113" y="1921"/>
                    <a:pt x="2314" y="3535"/>
                    <a:pt x="1731" y="5140"/>
                  </a:cubicBezTo>
                  <a:cubicBezTo>
                    <a:pt x="467" y="8668"/>
                    <a:pt x="1" y="12578"/>
                    <a:pt x="1041" y="16172"/>
                  </a:cubicBezTo>
                  <a:cubicBezTo>
                    <a:pt x="2089" y="19775"/>
                    <a:pt x="4527" y="22986"/>
                    <a:pt x="8129" y="24076"/>
                  </a:cubicBezTo>
                  <a:lnTo>
                    <a:pt x="8237" y="24076"/>
                  </a:lnTo>
                  <a:cubicBezTo>
                    <a:pt x="9860" y="22162"/>
                    <a:pt x="10076" y="19101"/>
                    <a:pt x="9835" y="16605"/>
                  </a:cubicBezTo>
                  <a:cubicBezTo>
                    <a:pt x="9594" y="14109"/>
                    <a:pt x="9020" y="11596"/>
                    <a:pt x="9411" y="9126"/>
                  </a:cubicBezTo>
                  <a:cubicBezTo>
                    <a:pt x="9644" y="7653"/>
                    <a:pt x="10218" y="6264"/>
                    <a:pt x="10409" y="4791"/>
                  </a:cubicBezTo>
                  <a:cubicBezTo>
                    <a:pt x="10592" y="3327"/>
                    <a:pt x="10326" y="1654"/>
                    <a:pt x="9186" y="706"/>
                  </a:cubicBezTo>
                  <a:cubicBezTo>
                    <a:pt x="8601" y="218"/>
                    <a:pt x="7863" y="0"/>
                    <a:pt x="7105"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2864650" y="1814100"/>
              <a:ext cx="124400" cy="826375"/>
            </a:xfrm>
            <a:custGeom>
              <a:rect b="b" l="l" r="r" t="t"/>
              <a:pathLst>
                <a:path extrusionOk="0" h="33055" w="4976">
                  <a:moveTo>
                    <a:pt x="417" y="0"/>
                  </a:moveTo>
                  <a:cubicBezTo>
                    <a:pt x="417" y="33"/>
                    <a:pt x="417" y="58"/>
                    <a:pt x="417" y="92"/>
                  </a:cubicBezTo>
                  <a:cubicBezTo>
                    <a:pt x="425" y="58"/>
                    <a:pt x="425" y="33"/>
                    <a:pt x="417" y="0"/>
                  </a:cubicBezTo>
                  <a:close/>
                  <a:moveTo>
                    <a:pt x="417" y="92"/>
                  </a:moveTo>
                  <a:cubicBezTo>
                    <a:pt x="417" y="150"/>
                    <a:pt x="417" y="241"/>
                    <a:pt x="392" y="350"/>
                  </a:cubicBezTo>
                  <a:cubicBezTo>
                    <a:pt x="367" y="583"/>
                    <a:pt x="342" y="907"/>
                    <a:pt x="309" y="1323"/>
                  </a:cubicBezTo>
                  <a:cubicBezTo>
                    <a:pt x="242" y="2172"/>
                    <a:pt x="151" y="3411"/>
                    <a:pt x="84" y="4934"/>
                  </a:cubicBezTo>
                  <a:cubicBezTo>
                    <a:pt x="1" y="6723"/>
                    <a:pt x="17" y="8511"/>
                    <a:pt x="151" y="10300"/>
                  </a:cubicBezTo>
                  <a:cubicBezTo>
                    <a:pt x="234" y="11357"/>
                    <a:pt x="375" y="12405"/>
                    <a:pt x="567" y="13445"/>
                  </a:cubicBezTo>
                  <a:cubicBezTo>
                    <a:pt x="791" y="14560"/>
                    <a:pt x="1082" y="15666"/>
                    <a:pt x="1432" y="16748"/>
                  </a:cubicBezTo>
                  <a:cubicBezTo>
                    <a:pt x="2147" y="18969"/>
                    <a:pt x="2988" y="21024"/>
                    <a:pt x="3603" y="22946"/>
                  </a:cubicBezTo>
                  <a:cubicBezTo>
                    <a:pt x="4186" y="24635"/>
                    <a:pt x="4577" y="26382"/>
                    <a:pt x="4768" y="28154"/>
                  </a:cubicBezTo>
                  <a:cubicBezTo>
                    <a:pt x="4893" y="29352"/>
                    <a:pt x="4859" y="30558"/>
                    <a:pt x="4676" y="31748"/>
                  </a:cubicBezTo>
                  <a:cubicBezTo>
                    <a:pt x="4602" y="32173"/>
                    <a:pt x="4535" y="32497"/>
                    <a:pt x="4477" y="32713"/>
                  </a:cubicBezTo>
                  <a:cubicBezTo>
                    <a:pt x="4452" y="32813"/>
                    <a:pt x="4427" y="32896"/>
                    <a:pt x="4410" y="32963"/>
                  </a:cubicBezTo>
                  <a:cubicBezTo>
                    <a:pt x="4402" y="32988"/>
                    <a:pt x="4402" y="33021"/>
                    <a:pt x="4402" y="33054"/>
                  </a:cubicBezTo>
                  <a:cubicBezTo>
                    <a:pt x="4535" y="32630"/>
                    <a:pt x="4651" y="32197"/>
                    <a:pt x="4726" y="31765"/>
                  </a:cubicBezTo>
                  <a:cubicBezTo>
                    <a:pt x="4934" y="30575"/>
                    <a:pt x="4976" y="29360"/>
                    <a:pt x="4859" y="28154"/>
                  </a:cubicBezTo>
                  <a:cubicBezTo>
                    <a:pt x="4676" y="26365"/>
                    <a:pt x="4294" y="24610"/>
                    <a:pt x="3720" y="22913"/>
                  </a:cubicBezTo>
                  <a:cubicBezTo>
                    <a:pt x="3104" y="20982"/>
                    <a:pt x="2264" y="18919"/>
                    <a:pt x="1557" y="16714"/>
                  </a:cubicBezTo>
                  <a:cubicBezTo>
                    <a:pt x="1199" y="15641"/>
                    <a:pt x="916" y="14543"/>
                    <a:pt x="691" y="13437"/>
                  </a:cubicBezTo>
                  <a:cubicBezTo>
                    <a:pt x="500" y="12397"/>
                    <a:pt x="359" y="11348"/>
                    <a:pt x="275" y="10300"/>
                  </a:cubicBezTo>
                  <a:cubicBezTo>
                    <a:pt x="142" y="8520"/>
                    <a:pt x="109" y="6731"/>
                    <a:pt x="175" y="4942"/>
                  </a:cubicBezTo>
                  <a:cubicBezTo>
                    <a:pt x="225" y="3420"/>
                    <a:pt x="309" y="2180"/>
                    <a:pt x="359" y="1331"/>
                  </a:cubicBezTo>
                  <a:cubicBezTo>
                    <a:pt x="383" y="907"/>
                    <a:pt x="408" y="583"/>
                    <a:pt x="417" y="350"/>
                  </a:cubicBezTo>
                  <a:lnTo>
                    <a:pt x="417" y="92"/>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2977175" y="2034450"/>
              <a:ext cx="367350" cy="238475"/>
            </a:xfrm>
            <a:custGeom>
              <a:rect b="b" l="l" r="r" t="t"/>
              <a:pathLst>
                <a:path extrusionOk="0" h="9539" w="14694">
                  <a:moveTo>
                    <a:pt x="14665" y="4010"/>
                  </a:moveTo>
                  <a:cubicBezTo>
                    <a:pt x="14672" y="4026"/>
                    <a:pt x="14678" y="4041"/>
                    <a:pt x="14685" y="4057"/>
                  </a:cubicBezTo>
                  <a:lnTo>
                    <a:pt x="14693" y="4048"/>
                  </a:lnTo>
                  <a:cubicBezTo>
                    <a:pt x="14684" y="4036"/>
                    <a:pt x="14674" y="4023"/>
                    <a:pt x="14665" y="4010"/>
                  </a:cubicBezTo>
                  <a:close/>
                  <a:moveTo>
                    <a:pt x="5396" y="0"/>
                  </a:moveTo>
                  <a:cubicBezTo>
                    <a:pt x="4170" y="0"/>
                    <a:pt x="2918" y="153"/>
                    <a:pt x="1973" y="895"/>
                  </a:cubicBezTo>
                  <a:cubicBezTo>
                    <a:pt x="966" y="1694"/>
                    <a:pt x="533" y="3009"/>
                    <a:pt x="275" y="4265"/>
                  </a:cubicBezTo>
                  <a:cubicBezTo>
                    <a:pt x="59" y="5113"/>
                    <a:pt x="1" y="6004"/>
                    <a:pt x="101" y="6877"/>
                  </a:cubicBezTo>
                  <a:cubicBezTo>
                    <a:pt x="200" y="7751"/>
                    <a:pt x="666" y="8558"/>
                    <a:pt x="1373" y="9090"/>
                  </a:cubicBezTo>
                  <a:cubicBezTo>
                    <a:pt x="1837" y="9401"/>
                    <a:pt x="2373" y="9539"/>
                    <a:pt x="2922" y="9539"/>
                  </a:cubicBezTo>
                  <a:cubicBezTo>
                    <a:pt x="3694" y="9539"/>
                    <a:pt x="4491" y="9267"/>
                    <a:pt x="5142" y="8824"/>
                  </a:cubicBezTo>
                  <a:cubicBezTo>
                    <a:pt x="6249" y="8067"/>
                    <a:pt x="7031" y="6944"/>
                    <a:pt x="7830" y="5870"/>
                  </a:cubicBezTo>
                  <a:cubicBezTo>
                    <a:pt x="8637" y="4806"/>
                    <a:pt x="9527" y="3732"/>
                    <a:pt x="10750" y="3192"/>
                  </a:cubicBezTo>
                  <a:cubicBezTo>
                    <a:pt x="11142" y="3018"/>
                    <a:pt x="11608" y="2933"/>
                    <a:pt x="12085" y="2933"/>
                  </a:cubicBezTo>
                  <a:cubicBezTo>
                    <a:pt x="13077" y="2933"/>
                    <a:pt x="14119" y="3301"/>
                    <a:pt x="14665" y="4010"/>
                  </a:cubicBezTo>
                  <a:lnTo>
                    <a:pt x="14665" y="4010"/>
                  </a:lnTo>
                  <a:cubicBezTo>
                    <a:pt x="14004" y="2526"/>
                    <a:pt x="12448" y="1322"/>
                    <a:pt x="10925" y="754"/>
                  </a:cubicBezTo>
                  <a:cubicBezTo>
                    <a:pt x="9385" y="188"/>
                    <a:pt x="7721" y="63"/>
                    <a:pt x="6082" y="13"/>
                  </a:cubicBezTo>
                  <a:cubicBezTo>
                    <a:pt x="5856" y="6"/>
                    <a:pt x="5627" y="0"/>
                    <a:pt x="5396"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3001300" y="2042475"/>
              <a:ext cx="193050" cy="564100"/>
            </a:xfrm>
            <a:custGeom>
              <a:rect b="b" l="l" r="r" t="t"/>
              <a:pathLst>
                <a:path extrusionOk="0" h="22564" w="7722">
                  <a:moveTo>
                    <a:pt x="7722" y="0"/>
                  </a:moveTo>
                  <a:lnTo>
                    <a:pt x="7663" y="17"/>
                  </a:lnTo>
                  <a:lnTo>
                    <a:pt x="7472" y="75"/>
                  </a:lnTo>
                  <a:lnTo>
                    <a:pt x="7181" y="175"/>
                  </a:lnTo>
                  <a:cubicBezTo>
                    <a:pt x="7064" y="225"/>
                    <a:pt x="6931" y="283"/>
                    <a:pt x="6781" y="350"/>
                  </a:cubicBezTo>
                  <a:cubicBezTo>
                    <a:pt x="5949" y="732"/>
                    <a:pt x="5184" y="1240"/>
                    <a:pt x="4502" y="1856"/>
                  </a:cubicBezTo>
                  <a:cubicBezTo>
                    <a:pt x="4036" y="2280"/>
                    <a:pt x="3603" y="2746"/>
                    <a:pt x="3212" y="3245"/>
                  </a:cubicBezTo>
                  <a:cubicBezTo>
                    <a:pt x="2771" y="3819"/>
                    <a:pt x="2372" y="4426"/>
                    <a:pt x="2031" y="5075"/>
                  </a:cubicBezTo>
                  <a:cubicBezTo>
                    <a:pt x="1656" y="5782"/>
                    <a:pt x="1340" y="6523"/>
                    <a:pt x="1099" y="7288"/>
                  </a:cubicBezTo>
                  <a:cubicBezTo>
                    <a:pt x="866" y="8112"/>
                    <a:pt x="691" y="8961"/>
                    <a:pt x="600" y="9817"/>
                  </a:cubicBezTo>
                  <a:cubicBezTo>
                    <a:pt x="367" y="11573"/>
                    <a:pt x="259" y="13245"/>
                    <a:pt x="176" y="14768"/>
                  </a:cubicBezTo>
                  <a:cubicBezTo>
                    <a:pt x="101" y="16299"/>
                    <a:pt x="59" y="17671"/>
                    <a:pt x="42" y="18828"/>
                  </a:cubicBezTo>
                  <a:cubicBezTo>
                    <a:pt x="17" y="19984"/>
                    <a:pt x="9" y="20916"/>
                    <a:pt x="1" y="21565"/>
                  </a:cubicBezTo>
                  <a:lnTo>
                    <a:pt x="1" y="22305"/>
                  </a:lnTo>
                  <a:lnTo>
                    <a:pt x="1" y="22497"/>
                  </a:lnTo>
                  <a:cubicBezTo>
                    <a:pt x="1" y="22522"/>
                    <a:pt x="9" y="22547"/>
                    <a:pt x="17" y="22563"/>
                  </a:cubicBezTo>
                  <a:cubicBezTo>
                    <a:pt x="26" y="22538"/>
                    <a:pt x="26" y="22522"/>
                    <a:pt x="17" y="22497"/>
                  </a:cubicBezTo>
                  <a:lnTo>
                    <a:pt x="17" y="22305"/>
                  </a:lnTo>
                  <a:cubicBezTo>
                    <a:pt x="17" y="22122"/>
                    <a:pt x="34" y="21881"/>
                    <a:pt x="51" y="21565"/>
                  </a:cubicBezTo>
                  <a:cubicBezTo>
                    <a:pt x="67" y="20908"/>
                    <a:pt x="92" y="19976"/>
                    <a:pt x="126" y="18828"/>
                  </a:cubicBezTo>
                  <a:cubicBezTo>
                    <a:pt x="159" y="17688"/>
                    <a:pt x="209" y="16299"/>
                    <a:pt x="292" y="14776"/>
                  </a:cubicBezTo>
                  <a:cubicBezTo>
                    <a:pt x="375" y="13254"/>
                    <a:pt x="492" y="11573"/>
                    <a:pt x="725" y="9834"/>
                  </a:cubicBezTo>
                  <a:cubicBezTo>
                    <a:pt x="816" y="8986"/>
                    <a:pt x="983" y="8145"/>
                    <a:pt x="1216" y="7322"/>
                  </a:cubicBezTo>
                  <a:cubicBezTo>
                    <a:pt x="1457" y="6564"/>
                    <a:pt x="1765" y="5832"/>
                    <a:pt x="2139" y="5125"/>
                  </a:cubicBezTo>
                  <a:cubicBezTo>
                    <a:pt x="2472" y="4493"/>
                    <a:pt x="2863" y="3886"/>
                    <a:pt x="3295" y="3311"/>
                  </a:cubicBezTo>
                  <a:cubicBezTo>
                    <a:pt x="3678" y="2812"/>
                    <a:pt x="4102" y="2355"/>
                    <a:pt x="4560" y="1922"/>
                  </a:cubicBezTo>
                  <a:cubicBezTo>
                    <a:pt x="5226" y="1306"/>
                    <a:pt x="5983" y="791"/>
                    <a:pt x="6798" y="391"/>
                  </a:cubicBezTo>
                  <a:cubicBezTo>
                    <a:pt x="6948" y="325"/>
                    <a:pt x="7073" y="258"/>
                    <a:pt x="7189" y="217"/>
                  </a:cubicBezTo>
                  <a:lnTo>
                    <a:pt x="7480" y="100"/>
                  </a:lnTo>
                  <a:lnTo>
                    <a:pt x="7663" y="34"/>
                  </a:lnTo>
                  <a:lnTo>
                    <a:pt x="77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3094700" y="2086350"/>
              <a:ext cx="268550" cy="180650"/>
            </a:xfrm>
            <a:custGeom>
              <a:rect b="b" l="l" r="r" t="t"/>
              <a:pathLst>
                <a:path extrusionOk="0" h="7226" w="10742">
                  <a:moveTo>
                    <a:pt x="793" y="2630"/>
                  </a:moveTo>
                  <a:cubicBezTo>
                    <a:pt x="509" y="2663"/>
                    <a:pt x="237" y="2758"/>
                    <a:pt x="0" y="2929"/>
                  </a:cubicBezTo>
                  <a:lnTo>
                    <a:pt x="793" y="2630"/>
                  </a:lnTo>
                  <a:close/>
                  <a:moveTo>
                    <a:pt x="7746" y="1"/>
                  </a:moveTo>
                  <a:lnTo>
                    <a:pt x="793" y="2630"/>
                  </a:lnTo>
                  <a:lnTo>
                    <a:pt x="793" y="2630"/>
                  </a:lnTo>
                  <a:cubicBezTo>
                    <a:pt x="871" y="2620"/>
                    <a:pt x="951" y="2616"/>
                    <a:pt x="1031" y="2616"/>
                  </a:cubicBezTo>
                  <a:cubicBezTo>
                    <a:pt x="1576" y="2616"/>
                    <a:pt x="2143" y="2823"/>
                    <a:pt x="2580" y="3146"/>
                  </a:cubicBezTo>
                  <a:cubicBezTo>
                    <a:pt x="3320" y="3678"/>
                    <a:pt x="3811" y="4493"/>
                    <a:pt x="4352" y="5242"/>
                  </a:cubicBezTo>
                  <a:cubicBezTo>
                    <a:pt x="4892" y="5991"/>
                    <a:pt x="5508" y="6740"/>
                    <a:pt x="6373" y="7064"/>
                  </a:cubicBezTo>
                  <a:cubicBezTo>
                    <a:pt x="6661" y="7174"/>
                    <a:pt x="6961" y="7226"/>
                    <a:pt x="7260" y="7226"/>
                  </a:cubicBezTo>
                  <a:cubicBezTo>
                    <a:pt x="8544" y="7226"/>
                    <a:pt x="9829" y="6286"/>
                    <a:pt x="10234" y="5017"/>
                  </a:cubicBezTo>
                  <a:cubicBezTo>
                    <a:pt x="10733" y="3453"/>
                    <a:pt x="10741" y="1814"/>
                    <a:pt x="7746" y="1"/>
                  </a:cubicBez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3094700" y="2086350"/>
              <a:ext cx="268550" cy="180650"/>
            </a:xfrm>
            <a:custGeom>
              <a:rect b="b" l="l" r="r" t="t"/>
              <a:pathLst>
                <a:path extrusionOk="0" h="7226" w="10742">
                  <a:moveTo>
                    <a:pt x="793" y="2630"/>
                  </a:moveTo>
                  <a:cubicBezTo>
                    <a:pt x="509" y="2663"/>
                    <a:pt x="237" y="2758"/>
                    <a:pt x="0" y="2929"/>
                  </a:cubicBezTo>
                  <a:lnTo>
                    <a:pt x="793" y="2630"/>
                  </a:lnTo>
                  <a:close/>
                  <a:moveTo>
                    <a:pt x="7746" y="1"/>
                  </a:moveTo>
                  <a:lnTo>
                    <a:pt x="793" y="2630"/>
                  </a:lnTo>
                  <a:lnTo>
                    <a:pt x="793" y="2630"/>
                  </a:lnTo>
                  <a:cubicBezTo>
                    <a:pt x="871" y="2620"/>
                    <a:pt x="951" y="2616"/>
                    <a:pt x="1031" y="2616"/>
                  </a:cubicBezTo>
                  <a:cubicBezTo>
                    <a:pt x="1576" y="2616"/>
                    <a:pt x="2143" y="2823"/>
                    <a:pt x="2580" y="3146"/>
                  </a:cubicBezTo>
                  <a:cubicBezTo>
                    <a:pt x="3320" y="3678"/>
                    <a:pt x="3811" y="4493"/>
                    <a:pt x="4352" y="5242"/>
                  </a:cubicBezTo>
                  <a:cubicBezTo>
                    <a:pt x="4892" y="5991"/>
                    <a:pt x="5508" y="6740"/>
                    <a:pt x="6373" y="7064"/>
                  </a:cubicBezTo>
                  <a:cubicBezTo>
                    <a:pt x="6661" y="7174"/>
                    <a:pt x="6961" y="7226"/>
                    <a:pt x="7260" y="7226"/>
                  </a:cubicBezTo>
                  <a:cubicBezTo>
                    <a:pt x="8544" y="7226"/>
                    <a:pt x="9829" y="6286"/>
                    <a:pt x="10234" y="5017"/>
                  </a:cubicBezTo>
                  <a:cubicBezTo>
                    <a:pt x="10733" y="3453"/>
                    <a:pt x="10741" y="1814"/>
                    <a:pt x="7746" y="1"/>
                  </a:cubicBez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2533325" y="2196850"/>
              <a:ext cx="405400" cy="298850"/>
            </a:xfrm>
            <a:custGeom>
              <a:rect b="b" l="l" r="r" t="t"/>
              <a:pathLst>
                <a:path extrusionOk="0" h="11954" w="16216">
                  <a:moveTo>
                    <a:pt x="5287" y="0"/>
                  </a:moveTo>
                  <a:cubicBezTo>
                    <a:pt x="3489" y="0"/>
                    <a:pt x="1687" y="373"/>
                    <a:pt x="0" y="1122"/>
                  </a:cubicBezTo>
                  <a:cubicBezTo>
                    <a:pt x="1781" y="1196"/>
                    <a:pt x="3411" y="2153"/>
                    <a:pt x="4343" y="3667"/>
                  </a:cubicBezTo>
                  <a:cubicBezTo>
                    <a:pt x="5150" y="4999"/>
                    <a:pt x="5325" y="6621"/>
                    <a:pt x="5982" y="8019"/>
                  </a:cubicBezTo>
                  <a:cubicBezTo>
                    <a:pt x="7149" y="10489"/>
                    <a:pt x="9606" y="11953"/>
                    <a:pt x="12182" y="11953"/>
                  </a:cubicBezTo>
                  <a:cubicBezTo>
                    <a:pt x="13043" y="11953"/>
                    <a:pt x="13916" y="11790"/>
                    <a:pt x="14760" y="11446"/>
                  </a:cubicBezTo>
                  <a:lnTo>
                    <a:pt x="14760" y="11455"/>
                  </a:lnTo>
                  <a:cubicBezTo>
                    <a:pt x="16216" y="10065"/>
                    <a:pt x="16149" y="7644"/>
                    <a:pt x="15417" y="5764"/>
                  </a:cubicBezTo>
                  <a:cubicBezTo>
                    <a:pt x="14693" y="3884"/>
                    <a:pt x="13096" y="2444"/>
                    <a:pt x="11324" y="1488"/>
                  </a:cubicBezTo>
                  <a:cubicBezTo>
                    <a:pt x="9437" y="498"/>
                    <a:pt x="7364" y="0"/>
                    <a:pt x="5287"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2449700" y="2215975"/>
              <a:ext cx="272725" cy="167200"/>
            </a:xfrm>
            <a:custGeom>
              <a:rect b="b" l="l" r="r" t="t"/>
              <a:pathLst>
                <a:path extrusionOk="0" h="6688" w="10909">
                  <a:moveTo>
                    <a:pt x="5329" y="0"/>
                  </a:moveTo>
                  <a:cubicBezTo>
                    <a:pt x="3855" y="0"/>
                    <a:pt x="2378" y="550"/>
                    <a:pt x="1232" y="1654"/>
                  </a:cubicBezTo>
                  <a:cubicBezTo>
                    <a:pt x="558" y="2312"/>
                    <a:pt x="1" y="3269"/>
                    <a:pt x="292" y="4159"/>
                  </a:cubicBezTo>
                  <a:cubicBezTo>
                    <a:pt x="575" y="5055"/>
                    <a:pt x="1601" y="5528"/>
                    <a:pt x="2549" y="5528"/>
                  </a:cubicBezTo>
                  <a:cubicBezTo>
                    <a:pt x="2604" y="5528"/>
                    <a:pt x="2659" y="5526"/>
                    <a:pt x="2713" y="5523"/>
                  </a:cubicBezTo>
                  <a:cubicBezTo>
                    <a:pt x="3711" y="5457"/>
                    <a:pt x="4635" y="4999"/>
                    <a:pt x="5567" y="4658"/>
                  </a:cubicBezTo>
                  <a:cubicBezTo>
                    <a:pt x="6153" y="4450"/>
                    <a:pt x="6800" y="4288"/>
                    <a:pt x="7419" y="4288"/>
                  </a:cubicBezTo>
                  <a:cubicBezTo>
                    <a:pt x="7792" y="4288"/>
                    <a:pt x="8155" y="4347"/>
                    <a:pt x="8487" y="4492"/>
                  </a:cubicBezTo>
                  <a:cubicBezTo>
                    <a:pt x="9369" y="4874"/>
                    <a:pt x="9943" y="5764"/>
                    <a:pt x="10209" y="6688"/>
                  </a:cubicBezTo>
                  <a:lnTo>
                    <a:pt x="10908" y="3967"/>
                  </a:lnTo>
                  <a:cubicBezTo>
                    <a:pt x="10625" y="3160"/>
                    <a:pt x="10176" y="2420"/>
                    <a:pt x="9577" y="1804"/>
                  </a:cubicBezTo>
                  <a:cubicBezTo>
                    <a:pt x="8419" y="604"/>
                    <a:pt x="6875" y="0"/>
                    <a:pt x="5329" y="0"/>
                  </a:cubicBez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2449700" y="2215975"/>
              <a:ext cx="272725" cy="167200"/>
            </a:xfrm>
            <a:custGeom>
              <a:rect b="b" l="l" r="r" t="t"/>
              <a:pathLst>
                <a:path extrusionOk="0" h="6688" w="10909">
                  <a:moveTo>
                    <a:pt x="5329" y="0"/>
                  </a:moveTo>
                  <a:cubicBezTo>
                    <a:pt x="3855" y="0"/>
                    <a:pt x="2378" y="550"/>
                    <a:pt x="1232" y="1654"/>
                  </a:cubicBezTo>
                  <a:cubicBezTo>
                    <a:pt x="558" y="2312"/>
                    <a:pt x="1" y="3269"/>
                    <a:pt x="292" y="4159"/>
                  </a:cubicBezTo>
                  <a:cubicBezTo>
                    <a:pt x="575" y="5055"/>
                    <a:pt x="1601" y="5528"/>
                    <a:pt x="2549" y="5528"/>
                  </a:cubicBezTo>
                  <a:cubicBezTo>
                    <a:pt x="2604" y="5528"/>
                    <a:pt x="2659" y="5526"/>
                    <a:pt x="2713" y="5523"/>
                  </a:cubicBezTo>
                  <a:cubicBezTo>
                    <a:pt x="3711" y="5457"/>
                    <a:pt x="4635" y="4999"/>
                    <a:pt x="5567" y="4658"/>
                  </a:cubicBezTo>
                  <a:cubicBezTo>
                    <a:pt x="6153" y="4450"/>
                    <a:pt x="6800" y="4288"/>
                    <a:pt x="7419" y="4288"/>
                  </a:cubicBezTo>
                  <a:cubicBezTo>
                    <a:pt x="7792" y="4288"/>
                    <a:pt x="8155" y="4347"/>
                    <a:pt x="8487" y="4492"/>
                  </a:cubicBezTo>
                  <a:cubicBezTo>
                    <a:pt x="9369" y="4874"/>
                    <a:pt x="9943" y="5764"/>
                    <a:pt x="10209" y="6688"/>
                  </a:cubicBezTo>
                  <a:lnTo>
                    <a:pt x="10908" y="3967"/>
                  </a:lnTo>
                  <a:cubicBezTo>
                    <a:pt x="10625" y="3160"/>
                    <a:pt x="10176" y="2420"/>
                    <a:pt x="9577" y="1804"/>
                  </a:cubicBezTo>
                  <a:cubicBezTo>
                    <a:pt x="8419" y="604"/>
                    <a:pt x="6875" y="0"/>
                    <a:pt x="5329" y="0"/>
                  </a:cubicBez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2680575" y="2228425"/>
              <a:ext cx="258975" cy="438050"/>
            </a:xfrm>
            <a:custGeom>
              <a:rect b="b" l="l" r="r" t="t"/>
              <a:pathLst>
                <a:path extrusionOk="0" h="17522" w="10359">
                  <a:moveTo>
                    <a:pt x="1" y="0"/>
                  </a:moveTo>
                  <a:lnTo>
                    <a:pt x="1" y="0"/>
                  </a:lnTo>
                  <a:cubicBezTo>
                    <a:pt x="59" y="42"/>
                    <a:pt x="126" y="75"/>
                    <a:pt x="192" y="108"/>
                  </a:cubicBezTo>
                  <a:lnTo>
                    <a:pt x="766" y="366"/>
                  </a:lnTo>
                  <a:cubicBezTo>
                    <a:pt x="1007" y="499"/>
                    <a:pt x="1307" y="666"/>
                    <a:pt x="1648" y="840"/>
                  </a:cubicBezTo>
                  <a:cubicBezTo>
                    <a:pt x="1998" y="1015"/>
                    <a:pt x="2372" y="1256"/>
                    <a:pt x="2763" y="1539"/>
                  </a:cubicBezTo>
                  <a:cubicBezTo>
                    <a:pt x="4868" y="2979"/>
                    <a:pt x="6615" y="4884"/>
                    <a:pt x="7863" y="7105"/>
                  </a:cubicBezTo>
                  <a:cubicBezTo>
                    <a:pt x="9336" y="9709"/>
                    <a:pt x="9760" y="12455"/>
                    <a:pt x="10051" y="14368"/>
                  </a:cubicBezTo>
                  <a:cubicBezTo>
                    <a:pt x="10184" y="15342"/>
                    <a:pt x="10251" y="16140"/>
                    <a:pt x="10292" y="16673"/>
                  </a:cubicBezTo>
                  <a:lnTo>
                    <a:pt x="10326" y="17305"/>
                  </a:lnTo>
                  <a:cubicBezTo>
                    <a:pt x="10326" y="17380"/>
                    <a:pt x="10334" y="17455"/>
                    <a:pt x="10351" y="17521"/>
                  </a:cubicBezTo>
                  <a:cubicBezTo>
                    <a:pt x="10359" y="17446"/>
                    <a:pt x="10359" y="17380"/>
                    <a:pt x="10351" y="17305"/>
                  </a:cubicBezTo>
                  <a:lnTo>
                    <a:pt x="10351" y="16673"/>
                  </a:lnTo>
                  <a:cubicBezTo>
                    <a:pt x="10326" y="16124"/>
                    <a:pt x="10276" y="15333"/>
                    <a:pt x="10151" y="14360"/>
                  </a:cubicBezTo>
                  <a:cubicBezTo>
                    <a:pt x="10009" y="13220"/>
                    <a:pt x="9801" y="12089"/>
                    <a:pt x="9527" y="10965"/>
                  </a:cubicBezTo>
                  <a:cubicBezTo>
                    <a:pt x="9194" y="9593"/>
                    <a:pt x="8670" y="8278"/>
                    <a:pt x="7979" y="7047"/>
                  </a:cubicBezTo>
                  <a:cubicBezTo>
                    <a:pt x="6723" y="4801"/>
                    <a:pt x="4951" y="2887"/>
                    <a:pt x="2813" y="1464"/>
                  </a:cubicBezTo>
                  <a:cubicBezTo>
                    <a:pt x="2414" y="1181"/>
                    <a:pt x="2022" y="973"/>
                    <a:pt x="1681" y="774"/>
                  </a:cubicBezTo>
                  <a:cubicBezTo>
                    <a:pt x="1349" y="582"/>
                    <a:pt x="1041" y="441"/>
                    <a:pt x="799" y="325"/>
                  </a:cubicBezTo>
                  <a:lnTo>
                    <a:pt x="209" y="75"/>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2788950" y="2606550"/>
              <a:ext cx="359650" cy="67625"/>
            </a:xfrm>
            <a:custGeom>
              <a:rect b="b" l="l" r="r" t="t"/>
              <a:pathLst>
                <a:path extrusionOk="0" h="2705" w="14386">
                  <a:moveTo>
                    <a:pt x="0" y="0"/>
                  </a:moveTo>
                  <a:lnTo>
                    <a:pt x="0" y="2704"/>
                  </a:lnTo>
                  <a:lnTo>
                    <a:pt x="14061" y="2704"/>
                  </a:lnTo>
                  <a:lnTo>
                    <a:pt x="14385"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2826600" y="2666450"/>
              <a:ext cx="276225" cy="203025"/>
            </a:xfrm>
            <a:custGeom>
              <a:rect b="b" l="l" r="r" t="t"/>
              <a:pathLst>
                <a:path extrusionOk="0" h="8121" w="11049">
                  <a:moveTo>
                    <a:pt x="0" y="0"/>
                  </a:moveTo>
                  <a:lnTo>
                    <a:pt x="1648" y="8120"/>
                  </a:lnTo>
                  <a:lnTo>
                    <a:pt x="9285" y="8120"/>
                  </a:lnTo>
                  <a:lnTo>
                    <a:pt x="11049"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2788950" y="2672025"/>
              <a:ext cx="345300" cy="3450"/>
            </a:xfrm>
            <a:custGeom>
              <a:rect b="b" l="l" r="r" t="t"/>
              <a:pathLst>
                <a:path extrusionOk="0" h="138" w="13812">
                  <a:moveTo>
                    <a:pt x="8366" y="0"/>
                  </a:moveTo>
                  <a:cubicBezTo>
                    <a:pt x="7895" y="0"/>
                    <a:pt x="7407" y="1"/>
                    <a:pt x="6906" y="2"/>
                  </a:cubicBezTo>
                  <a:cubicBezTo>
                    <a:pt x="3087" y="10"/>
                    <a:pt x="0" y="52"/>
                    <a:pt x="0" y="85"/>
                  </a:cubicBezTo>
                  <a:cubicBezTo>
                    <a:pt x="0" y="120"/>
                    <a:pt x="2144" y="137"/>
                    <a:pt x="5068" y="137"/>
                  </a:cubicBezTo>
                  <a:cubicBezTo>
                    <a:pt x="5653" y="137"/>
                    <a:pt x="6269" y="136"/>
                    <a:pt x="6906" y="135"/>
                  </a:cubicBezTo>
                  <a:cubicBezTo>
                    <a:pt x="10716" y="127"/>
                    <a:pt x="13811" y="85"/>
                    <a:pt x="13811" y="52"/>
                  </a:cubicBezTo>
                  <a:cubicBezTo>
                    <a:pt x="13811" y="23"/>
                    <a:pt x="11477" y="0"/>
                    <a:pt x="836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2785825" y="2672900"/>
              <a:ext cx="353200" cy="3350"/>
            </a:xfrm>
            <a:custGeom>
              <a:rect b="b" l="l" r="r" t="t"/>
              <a:pathLst>
                <a:path extrusionOk="0" h="134" w="14128">
                  <a:moveTo>
                    <a:pt x="7064" y="0"/>
                  </a:moveTo>
                  <a:cubicBezTo>
                    <a:pt x="3162" y="0"/>
                    <a:pt x="1" y="25"/>
                    <a:pt x="1" y="67"/>
                  </a:cubicBezTo>
                  <a:cubicBezTo>
                    <a:pt x="1" y="100"/>
                    <a:pt x="3162" y="133"/>
                    <a:pt x="7064" y="133"/>
                  </a:cubicBezTo>
                  <a:cubicBezTo>
                    <a:pt x="10966" y="133"/>
                    <a:pt x="14128" y="100"/>
                    <a:pt x="14128" y="67"/>
                  </a:cubicBezTo>
                  <a:cubicBezTo>
                    <a:pt x="14128" y="34"/>
                    <a:pt x="10966" y="0"/>
                    <a:pt x="7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2845725" y="2730000"/>
              <a:ext cx="240675" cy="30900"/>
            </a:xfrm>
            <a:custGeom>
              <a:rect b="b" l="l" r="r" t="t"/>
              <a:pathLst>
                <a:path extrusionOk="0" h="1236" w="9627">
                  <a:moveTo>
                    <a:pt x="2990" y="1"/>
                  </a:moveTo>
                  <a:cubicBezTo>
                    <a:pt x="2931" y="1"/>
                    <a:pt x="2872" y="2"/>
                    <a:pt x="2813" y="4"/>
                  </a:cubicBezTo>
                  <a:cubicBezTo>
                    <a:pt x="1898" y="71"/>
                    <a:pt x="1024" y="412"/>
                    <a:pt x="300" y="969"/>
                  </a:cubicBezTo>
                  <a:cubicBezTo>
                    <a:pt x="217" y="1036"/>
                    <a:pt x="142" y="1102"/>
                    <a:pt x="76" y="1169"/>
                  </a:cubicBezTo>
                  <a:cubicBezTo>
                    <a:pt x="26" y="1211"/>
                    <a:pt x="1" y="1236"/>
                    <a:pt x="1" y="1236"/>
                  </a:cubicBezTo>
                  <a:cubicBezTo>
                    <a:pt x="400" y="944"/>
                    <a:pt x="824" y="695"/>
                    <a:pt x="1274" y="487"/>
                  </a:cubicBezTo>
                  <a:cubicBezTo>
                    <a:pt x="1764" y="279"/>
                    <a:pt x="2289" y="154"/>
                    <a:pt x="2813" y="121"/>
                  </a:cubicBezTo>
                  <a:cubicBezTo>
                    <a:pt x="2854" y="120"/>
                    <a:pt x="2895" y="119"/>
                    <a:pt x="2936" y="119"/>
                  </a:cubicBezTo>
                  <a:cubicBezTo>
                    <a:pt x="3551" y="119"/>
                    <a:pt x="4157" y="235"/>
                    <a:pt x="4726" y="453"/>
                  </a:cubicBezTo>
                  <a:cubicBezTo>
                    <a:pt x="5342" y="695"/>
                    <a:pt x="5974" y="903"/>
                    <a:pt x="6615" y="1069"/>
                  </a:cubicBezTo>
                  <a:cubicBezTo>
                    <a:pt x="6885" y="1115"/>
                    <a:pt x="7158" y="1138"/>
                    <a:pt x="7430" y="1138"/>
                  </a:cubicBezTo>
                  <a:cubicBezTo>
                    <a:pt x="7703" y="1138"/>
                    <a:pt x="7975" y="1115"/>
                    <a:pt x="8246" y="1069"/>
                  </a:cubicBezTo>
                  <a:cubicBezTo>
                    <a:pt x="8603" y="1011"/>
                    <a:pt x="8961" y="903"/>
                    <a:pt x="9285" y="736"/>
                  </a:cubicBezTo>
                  <a:cubicBezTo>
                    <a:pt x="9377" y="695"/>
                    <a:pt x="9460" y="645"/>
                    <a:pt x="9543" y="587"/>
                  </a:cubicBezTo>
                  <a:cubicBezTo>
                    <a:pt x="9593" y="545"/>
                    <a:pt x="9627" y="520"/>
                    <a:pt x="9618" y="512"/>
                  </a:cubicBezTo>
                  <a:lnTo>
                    <a:pt x="9618" y="512"/>
                  </a:lnTo>
                  <a:cubicBezTo>
                    <a:pt x="9618" y="512"/>
                    <a:pt x="9493" y="587"/>
                    <a:pt x="9261" y="695"/>
                  </a:cubicBezTo>
                  <a:cubicBezTo>
                    <a:pt x="8936" y="836"/>
                    <a:pt x="8587" y="936"/>
                    <a:pt x="8229" y="986"/>
                  </a:cubicBezTo>
                  <a:cubicBezTo>
                    <a:pt x="7998" y="1019"/>
                    <a:pt x="7764" y="1036"/>
                    <a:pt x="7530" y="1036"/>
                  </a:cubicBezTo>
                  <a:cubicBezTo>
                    <a:pt x="7232" y="1036"/>
                    <a:pt x="6933" y="1009"/>
                    <a:pt x="6640" y="953"/>
                  </a:cubicBezTo>
                  <a:cubicBezTo>
                    <a:pt x="6008" y="778"/>
                    <a:pt x="5384" y="578"/>
                    <a:pt x="4768" y="337"/>
                  </a:cubicBezTo>
                  <a:cubicBezTo>
                    <a:pt x="4199" y="117"/>
                    <a:pt x="3596" y="1"/>
                    <a:pt x="2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2849275" y="2746300"/>
              <a:ext cx="233175" cy="29225"/>
            </a:xfrm>
            <a:custGeom>
              <a:rect b="b" l="l" r="r" t="t"/>
              <a:pathLst>
                <a:path extrusionOk="0" h="1169" w="9327">
                  <a:moveTo>
                    <a:pt x="2802" y="1"/>
                  </a:moveTo>
                  <a:cubicBezTo>
                    <a:pt x="2781" y="1"/>
                    <a:pt x="2759" y="1"/>
                    <a:pt x="2737" y="1"/>
                  </a:cubicBezTo>
                  <a:cubicBezTo>
                    <a:pt x="2213" y="18"/>
                    <a:pt x="1689" y="126"/>
                    <a:pt x="1206" y="334"/>
                  </a:cubicBezTo>
                  <a:cubicBezTo>
                    <a:pt x="874" y="475"/>
                    <a:pt x="566" y="650"/>
                    <a:pt x="291" y="875"/>
                  </a:cubicBezTo>
                  <a:cubicBezTo>
                    <a:pt x="208" y="933"/>
                    <a:pt x="142" y="991"/>
                    <a:pt x="67" y="1058"/>
                  </a:cubicBezTo>
                  <a:cubicBezTo>
                    <a:pt x="17" y="1099"/>
                    <a:pt x="0" y="1124"/>
                    <a:pt x="0" y="1124"/>
                  </a:cubicBezTo>
                  <a:cubicBezTo>
                    <a:pt x="383" y="841"/>
                    <a:pt x="799" y="600"/>
                    <a:pt x="1240" y="417"/>
                  </a:cubicBezTo>
                  <a:cubicBezTo>
                    <a:pt x="1722" y="226"/>
                    <a:pt x="2230" y="126"/>
                    <a:pt x="2746" y="118"/>
                  </a:cubicBezTo>
                  <a:cubicBezTo>
                    <a:pt x="3378" y="118"/>
                    <a:pt x="4002" y="234"/>
                    <a:pt x="4601" y="459"/>
                  </a:cubicBezTo>
                  <a:cubicBezTo>
                    <a:pt x="5242" y="675"/>
                    <a:pt x="5841" y="933"/>
                    <a:pt x="6415" y="1074"/>
                  </a:cubicBezTo>
                  <a:cubicBezTo>
                    <a:pt x="6716" y="1137"/>
                    <a:pt x="7021" y="1169"/>
                    <a:pt x="7325" y="1169"/>
                  </a:cubicBezTo>
                  <a:cubicBezTo>
                    <a:pt x="7549" y="1169"/>
                    <a:pt x="7773" y="1151"/>
                    <a:pt x="7995" y="1116"/>
                  </a:cubicBezTo>
                  <a:cubicBezTo>
                    <a:pt x="8345" y="1066"/>
                    <a:pt x="8686" y="958"/>
                    <a:pt x="9010" y="800"/>
                  </a:cubicBezTo>
                  <a:cubicBezTo>
                    <a:pt x="9094" y="750"/>
                    <a:pt x="9177" y="700"/>
                    <a:pt x="9252" y="642"/>
                  </a:cubicBezTo>
                  <a:cubicBezTo>
                    <a:pt x="9302" y="600"/>
                    <a:pt x="9327" y="584"/>
                    <a:pt x="9327" y="575"/>
                  </a:cubicBezTo>
                  <a:cubicBezTo>
                    <a:pt x="9327" y="575"/>
                    <a:pt x="9326" y="575"/>
                    <a:pt x="9326" y="575"/>
                  </a:cubicBezTo>
                  <a:cubicBezTo>
                    <a:pt x="9314" y="575"/>
                    <a:pt x="9199" y="647"/>
                    <a:pt x="8985" y="750"/>
                  </a:cubicBezTo>
                  <a:cubicBezTo>
                    <a:pt x="8669" y="891"/>
                    <a:pt x="8328" y="983"/>
                    <a:pt x="7987" y="1024"/>
                  </a:cubicBezTo>
                  <a:cubicBezTo>
                    <a:pt x="7799" y="1049"/>
                    <a:pt x="7612" y="1061"/>
                    <a:pt x="7425" y="1061"/>
                  </a:cubicBezTo>
                  <a:cubicBezTo>
                    <a:pt x="7097" y="1061"/>
                    <a:pt x="6771" y="1024"/>
                    <a:pt x="6448" y="950"/>
                  </a:cubicBezTo>
                  <a:cubicBezTo>
                    <a:pt x="5882" y="808"/>
                    <a:pt x="5283" y="550"/>
                    <a:pt x="4643" y="334"/>
                  </a:cubicBezTo>
                  <a:cubicBezTo>
                    <a:pt x="4055" y="117"/>
                    <a:pt x="3430" y="1"/>
                    <a:pt x="2802" y="1"/>
                  </a:cubicBezTo>
                  <a:close/>
                </a:path>
              </a:pathLst>
            </a:custGeom>
            <a:solidFill>
              <a:srgbClr val="436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2851975" y="2759825"/>
              <a:ext cx="225275" cy="30550"/>
            </a:xfrm>
            <a:custGeom>
              <a:rect b="b" l="l" r="r" t="t"/>
              <a:pathLst>
                <a:path extrusionOk="0" h="1222" w="9011">
                  <a:moveTo>
                    <a:pt x="2713" y="0"/>
                  </a:moveTo>
                  <a:cubicBezTo>
                    <a:pt x="2691" y="0"/>
                    <a:pt x="2668" y="1"/>
                    <a:pt x="2646" y="1"/>
                  </a:cubicBezTo>
                  <a:cubicBezTo>
                    <a:pt x="1781" y="26"/>
                    <a:pt x="957" y="334"/>
                    <a:pt x="283" y="866"/>
                  </a:cubicBezTo>
                  <a:cubicBezTo>
                    <a:pt x="208" y="924"/>
                    <a:pt x="142" y="983"/>
                    <a:pt x="75" y="1049"/>
                  </a:cubicBezTo>
                  <a:cubicBezTo>
                    <a:pt x="17" y="1099"/>
                    <a:pt x="0" y="1124"/>
                    <a:pt x="0" y="1124"/>
                  </a:cubicBezTo>
                  <a:cubicBezTo>
                    <a:pt x="366" y="850"/>
                    <a:pt x="766" y="617"/>
                    <a:pt x="1182" y="425"/>
                  </a:cubicBezTo>
                  <a:cubicBezTo>
                    <a:pt x="1639" y="234"/>
                    <a:pt x="2130" y="134"/>
                    <a:pt x="2629" y="134"/>
                  </a:cubicBezTo>
                  <a:cubicBezTo>
                    <a:pt x="3245" y="134"/>
                    <a:pt x="3852" y="242"/>
                    <a:pt x="4426" y="450"/>
                  </a:cubicBezTo>
                  <a:cubicBezTo>
                    <a:pt x="5042" y="658"/>
                    <a:pt x="5624" y="899"/>
                    <a:pt x="6198" y="1041"/>
                  </a:cubicBezTo>
                  <a:cubicBezTo>
                    <a:pt x="6616" y="1161"/>
                    <a:pt x="7045" y="1221"/>
                    <a:pt x="7481" y="1221"/>
                  </a:cubicBezTo>
                  <a:cubicBezTo>
                    <a:pt x="7558" y="1221"/>
                    <a:pt x="7635" y="1219"/>
                    <a:pt x="7713" y="1216"/>
                  </a:cubicBezTo>
                  <a:cubicBezTo>
                    <a:pt x="8054" y="1191"/>
                    <a:pt x="8395" y="1099"/>
                    <a:pt x="8703" y="949"/>
                  </a:cubicBezTo>
                  <a:cubicBezTo>
                    <a:pt x="8786" y="908"/>
                    <a:pt x="8861" y="858"/>
                    <a:pt x="8936" y="800"/>
                  </a:cubicBezTo>
                  <a:cubicBezTo>
                    <a:pt x="8986" y="758"/>
                    <a:pt x="9011" y="733"/>
                    <a:pt x="9011" y="733"/>
                  </a:cubicBezTo>
                  <a:lnTo>
                    <a:pt x="9011" y="733"/>
                  </a:lnTo>
                  <a:cubicBezTo>
                    <a:pt x="9010" y="733"/>
                    <a:pt x="8894" y="800"/>
                    <a:pt x="8678" y="899"/>
                  </a:cubicBezTo>
                  <a:cubicBezTo>
                    <a:pt x="8370" y="1033"/>
                    <a:pt x="8037" y="1107"/>
                    <a:pt x="7704" y="1116"/>
                  </a:cubicBezTo>
                  <a:cubicBezTo>
                    <a:pt x="7654" y="1117"/>
                    <a:pt x="7604" y="1118"/>
                    <a:pt x="7554" y="1118"/>
                  </a:cubicBezTo>
                  <a:cubicBezTo>
                    <a:pt x="7105" y="1118"/>
                    <a:pt x="6657" y="1052"/>
                    <a:pt x="6223" y="924"/>
                  </a:cubicBezTo>
                  <a:cubicBezTo>
                    <a:pt x="5683" y="775"/>
                    <a:pt x="5109" y="533"/>
                    <a:pt x="4476" y="317"/>
                  </a:cubicBezTo>
                  <a:cubicBezTo>
                    <a:pt x="3915" y="108"/>
                    <a:pt x="3314" y="0"/>
                    <a:pt x="27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39"/>
          <p:cNvSpPr/>
          <p:nvPr/>
        </p:nvSpPr>
        <p:spPr>
          <a:xfrm>
            <a:off x="818275" y="1425425"/>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1921686" y="3556457"/>
            <a:ext cx="390614" cy="414390"/>
          </a:xfrm>
          <a:custGeom>
            <a:rect b="b" l="l" r="r" t="t"/>
            <a:pathLst>
              <a:path extrusionOk="0" h="11610" w="11609">
                <a:moveTo>
                  <a:pt x="5810" y="1"/>
                </a:moveTo>
                <a:cubicBezTo>
                  <a:pt x="2596" y="1"/>
                  <a:pt x="0" y="2608"/>
                  <a:pt x="0" y="5811"/>
                </a:cubicBezTo>
                <a:cubicBezTo>
                  <a:pt x="0" y="9014"/>
                  <a:pt x="2596" y="11609"/>
                  <a:pt x="5810" y="11609"/>
                </a:cubicBezTo>
                <a:cubicBezTo>
                  <a:pt x="9013" y="11609"/>
                  <a:pt x="11609" y="9014"/>
                  <a:pt x="11609" y="5811"/>
                </a:cubicBezTo>
                <a:cubicBezTo>
                  <a:pt x="11609" y="2596"/>
                  <a:pt x="9013" y="1"/>
                  <a:pt x="581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2173246" y="1930663"/>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6956597" y="1767576"/>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7092802" y="287968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2249371" y="748970"/>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8194693" y="2359028"/>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4066504" y="126438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5923417" y="1839818"/>
            <a:ext cx="66117" cy="69707"/>
          </a:xfrm>
          <a:custGeom>
            <a:rect b="b" l="l" r="r" t="t"/>
            <a:pathLst>
              <a:path extrusionOk="0" h="1953" w="1965">
                <a:moveTo>
                  <a:pt x="988" y="0"/>
                </a:moveTo>
                <a:lnTo>
                  <a:pt x="643" y="631"/>
                </a:lnTo>
                <a:lnTo>
                  <a:pt x="0" y="976"/>
                </a:lnTo>
                <a:lnTo>
                  <a:pt x="643" y="1322"/>
                </a:lnTo>
                <a:lnTo>
                  <a:pt x="988" y="1953"/>
                </a:lnTo>
                <a:lnTo>
                  <a:pt x="1334" y="1322"/>
                </a:lnTo>
                <a:lnTo>
                  <a:pt x="1965" y="976"/>
                </a:lnTo>
                <a:lnTo>
                  <a:pt x="1334" y="631"/>
                </a:lnTo>
                <a:lnTo>
                  <a:pt x="988"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39"/>
          <p:cNvGrpSpPr/>
          <p:nvPr/>
        </p:nvGrpSpPr>
        <p:grpSpPr>
          <a:xfrm>
            <a:off x="217720" y="3884433"/>
            <a:ext cx="392263" cy="416924"/>
            <a:chOff x="8058245" y="2331133"/>
            <a:chExt cx="392263" cy="416924"/>
          </a:xfrm>
        </p:grpSpPr>
        <p:sp>
          <p:nvSpPr>
            <p:cNvPr id="769" name="Google Shape;769;p39"/>
            <p:cNvSpPr/>
            <p:nvPr/>
          </p:nvSpPr>
          <p:spPr>
            <a:xfrm>
              <a:off x="8059860" y="2333668"/>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8174026" y="2461804"/>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9"/>
            <p:cNvSpPr/>
            <p:nvPr/>
          </p:nvSpPr>
          <p:spPr>
            <a:xfrm>
              <a:off x="8058245" y="2331133"/>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39"/>
          <p:cNvSpPr/>
          <p:nvPr/>
        </p:nvSpPr>
        <p:spPr>
          <a:xfrm>
            <a:off x="7558017" y="748964"/>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Table of contents">
  <p:cSld name="CUSTOM_11">
    <p:spTree>
      <p:nvGrpSpPr>
        <p:cNvPr id="773" name="Shape 773"/>
        <p:cNvGrpSpPr/>
        <p:nvPr/>
      </p:nvGrpSpPr>
      <p:grpSpPr>
        <a:xfrm>
          <a:off x="0" y="0"/>
          <a:ext cx="0" cy="0"/>
          <a:chOff x="0" y="0"/>
          <a:chExt cx="0" cy="0"/>
        </a:xfrm>
      </p:grpSpPr>
      <p:sp>
        <p:nvSpPr>
          <p:cNvPr id="774" name="Google Shape;774;p40"/>
          <p:cNvSpPr/>
          <p:nvPr/>
        </p:nvSpPr>
        <p:spPr>
          <a:xfrm>
            <a:off x="0" y="4806950"/>
            <a:ext cx="9144000" cy="336522"/>
          </a:xfrm>
          <a:custGeom>
            <a:rect b="b" l="l" r="r" t="t"/>
            <a:pathLst>
              <a:path extrusionOk="0" h="28886" w="285750">
                <a:moveTo>
                  <a:pt x="0" y="1"/>
                </a:moveTo>
                <a:lnTo>
                  <a:pt x="0" y="28885"/>
                </a:lnTo>
                <a:lnTo>
                  <a:pt x="285750" y="28885"/>
                </a:lnTo>
                <a:lnTo>
                  <a:pt x="285750"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40"/>
          <p:cNvGrpSpPr/>
          <p:nvPr/>
        </p:nvGrpSpPr>
        <p:grpSpPr>
          <a:xfrm>
            <a:off x="180265" y="3309739"/>
            <a:ext cx="1688083" cy="1613516"/>
            <a:chOff x="12252750" y="-9373875"/>
            <a:chExt cx="1021100" cy="941100"/>
          </a:xfrm>
        </p:grpSpPr>
        <p:sp>
          <p:nvSpPr>
            <p:cNvPr id="776" name="Google Shape;776;p40"/>
            <p:cNvSpPr/>
            <p:nvPr/>
          </p:nvSpPr>
          <p:spPr>
            <a:xfrm>
              <a:off x="12998075" y="-8665775"/>
              <a:ext cx="220975" cy="173050"/>
            </a:xfrm>
            <a:custGeom>
              <a:rect b="b" l="l" r="r" t="t"/>
              <a:pathLst>
                <a:path extrusionOk="0" h="6922" w="8839">
                  <a:moveTo>
                    <a:pt x="6016" y="1"/>
                  </a:moveTo>
                  <a:cubicBezTo>
                    <a:pt x="5135" y="1"/>
                    <a:pt x="4312" y="576"/>
                    <a:pt x="3865" y="1339"/>
                  </a:cubicBezTo>
                  <a:cubicBezTo>
                    <a:pt x="3462" y="2019"/>
                    <a:pt x="3294" y="2876"/>
                    <a:pt x="2689" y="3388"/>
                  </a:cubicBezTo>
                  <a:cubicBezTo>
                    <a:pt x="2370" y="3666"/>
                    <a:pt x="1958" y="3800"/>
                    <a:pt x="1572" y="3968"/>
                  </a:cubicBezTo>
                  <a:cubicBezTo>
                    <a:pt x="1185" y="4128"/>
                    <a:pt x="757" y="4312"/>
                    <a:pt x="547" y="4682"/>
                  </a:cubicBezTo>
                  <a:cubicBezTo>
                    <a:pt x="1" y="5690"/>
                    <a:pt x="715" y="6555"/>
                    <a:pt x="1034" y="6833"/>
                  </a:cubicBezTo>
                  <a:lnTo>
                    <a:pt x="1160" y="6749"/>
                  </a:lnTo>
                  <a:cubicBezTo>
                    <a:pt x="3067" y="6807"/>
                    <a:pt x="4966" y="6858"/>
                    <a:pt x="6864" y="6917"/>
                  </a:cubicBezTo>
                  <a:cubicBezTo>
                    <a:pt x="6960" y="6920"/>
                    <a:pt x="7056" y="6922"/>
                    <a:pt x="7154" y="6922"/>
                  </a:cubicBezTo>
                  <a:cubicBezTo>
                    <a:pt x="7604" y="6922"/>
                    <a:pt x="8060" y="6869"/>
                    <a:pt x="8385" y="6572"/>
                  </a:cubicBezTo>
                  <a:cubicBezTo>
                    <a:pt x="8813" y="6177"/>
                    <a:pt x="8838" y="5531"/>
                    <a:pt x="8830" y="4951"/>
                  </a:cubicBezTo>
                  <a:cubicBezTo>
                    <a:pt x="8821" y="3909"/>
                    <a:pt x="8813" y="2834"/>
                    <a:pt x="8418" y="1868"/>
                  </a:cubicBezTo>
                  <a:cubicBezTo>
                    <a:pt x="8023" y="893"/>
                    <a:pt x="7150" y="45"/>
                    <a:pt x="6108" y="3"/>
                  </a:cubicBezTo>
                  <a:cubicBezTo>
                    <a:pt x="6077" y="2"/>
                    <a:pt x="6046" y="1"/>
                    <a:pt x="601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12932775" y="-8833725"/>
              <a:ext cx="341075" cy="399475"/>
            </a:xfrm>
            <a:custGeom>
              <a:rect b="b" l="l" r="r" t="t"/>
              <a:pathLst>
                <a:path extrusionOk="0" h="15979" w="13643">
                  <a:moveTo>
                    <a:pt x="1555" y="135"/>
                  </a:moveTo>
                  <a:cubicBezTo>
                    <a:pt x="1605" y="421"/>
                    <a:pt x="1857" y="1966"/>
                    <a:pt x="2185" y="4058"/>
                  </a:cubicBezTo>
                  <a:lnTo>
                    <a:pt x="815" y="4058"/>
                  </a:lnTo>
                  <a:lnTo>
                    <a:pt x="160" y="135"/>
                  </a:lnTo>
                  <a:close/>
                  <a:moveTo>
                    <a:pt x="4453" y="135"/>
                  </a:moveTo>
                  <a:lnTo>
                    <a:pt x="4763" y="4058"/>
                  </a:lnTo>
                  <a:lnTo>
                    <a:pt x="2327" y="4058"/>
                  </a:lnTo>
                  <a:cubicBezTo>
                    <a:pt x="2243" y="3512"/>
                    <a:pt x="2159" y="3000"/>
                    <a:pt x="2084" y="2538"/>
                  </a:cubicBezTo>
                  <a:cubicBezTo>
                    <a:pt x="1832" y="958"/>
                    <a:pt x="1731" y="362"/>
                    <a:pt x="1681" y="135"/>
                  </a:cubicBezTo>
                  <a:close/>
                  <a:moveTo>
                    <a:pt x="7107" y="135"/>
                  </a:moveTo>
                  <a:lnTo>
                    <a:pt x="7200" y="4058"/>
                  </a:lnTo>
                  <a:lnTo>
                    <a:pt x="4898" y="4058"/>
                  </a:lnTo>
                  <a:lnTo>
                    <a:pt x="4595" y="135"/>
                  </a:lnTo>
                  <a:close/>
                  <a:moveTo>
                    <a:pt x="9837" y="135"/>
                  </a:moveTo>
                  <a:lnTo>
                    <a:pt x="9703" y="4058"/>
                  </a:lnTo>
                  <a:lnTo>
                    <a:pt x="7334" y="4058"/>
                  </a:lnTo>
                  <a:lnTo>
                    <a:pt x="7250" y="135"/>
                  </a:lnTo>
                  <a:close/>
                  <a:moveTo>
                    <a:pt x="11853" y="135"/>
                  </a:moveTo>
                  <a:lnTo>
                    <a:pt x="11517" y="4058"/>
                  </a:lnTo>
                  <a:lnTo>
                    <a:pt x="9846" y="4058"/>
                  </a:lnTo>
                  <a:lnTo>
                    <a:pt x="9972" y="135"/>
                  </a:lnTo>
                  <a:close/>
                  <a:moveTo>
                    <a:pt x="13492" y="135"/>
                  </a:moveTo>
                  <a:lnTo>
                    <a:pt x="13030" y="4058"/>
                  </a:lnTo>
                  <a:lnTo>
                    <a:pt x="11652" y="4058"/>
                  </a:lnTo>
                  <a:lnTo>
                    <a:pt x="11988" y="135"/>
                  </a:lnTo>
                  <a:close/>
                  <a:moveTo>
                    <a:pt x="2353" y="5075"/>
                  </a:moveTo>
                  <a:cubicBezTo>
                    <a:pt x="2554" y="6377"/>
                    <a:pt x="2789" y="7838"/>
                    <a:pt x="3016" y="9308"/>
                  </a:cubicBezTo>
                  <a:lnTo>
                    <a:pt x="1706" y="9308"/>
                  </a:lnTo>
                  <a:lnTo>
                    <a:pt x="992" y="5075"/>
                  </a:lnTo>
                  <a:close/>
                  <a:moveTo>
                    <a:pt x="4839" y="5075"/>
                  </a:moveTo>
                  <a:lnTo>
                    <a:pt x="5175" y="9308"/>
                  </a:lnTo>
                  <a:lnTo>
                    <a:pt x="3159" y="9308"/>
                  </a:lnTo>
                  <a:cubicBezTo>
                    <a:pt x="3092" y="8880"/>
                    <a:pt x="3025" y="8443"/>
                    <a:pt x="2949" y="8006"/>
                  </a:cubicBezTo>
                  <a:cubicBezTo>
                    <a:pt x="2798" y="7007"/>
                    <a:pt x="2638" y="6007"/>
                    <a:pt x="2487" y="5075"/>
                  </a:cubicBezTo>
                  <a:close/>
                  <a:moveTo>
                    <a:pt x="7225" y="5075"/>
                  </a:moveTo>
                  <a:lnTo>
                    <a:pt x="7326" y="9308"/>
                  </a:lnTo>
                  <a:lnTo>
                    <a:pt x="5310" y="9308"/>
                  </a:lnTo>
                  <a:lnTo>
                    <a:pt x="4974" y="5075"/>
                  </a:lnTo>
                  <a:close/>
                  <a:moveTo>
                    <a:pt x="9669" y="5075"/>
                  </a:moveTo>
                  <a:lnTo>
                    <a:pt x="9535" y="9308"/>
                  </a:lnTo>
                  <a:lnTo>
                    <a:pt x="7460" y="9308"/>
                  </a:lnTo>
                  <a:lnTo>
                    <a:pt x="7359" y="5075"/>
                  </a:lnTo>
                  <a:close/>
                  <a:moveTo>
                    <a:pt x="11433" y="5075"/>
                  </a:moveTo>
                  <a:lnTo>
                    <a:pt x="11064" y="9308"/>
                  </a:lnTo>
                  <a:lnTo>
                    <a:pt x="9669" y="9308"/>
                  </a:lnTo>
                  <a:lnTo>
                    <a:pt x="9812" y="5075"/>
                  </a:lnTo>
                  <a:close/>
                  <a:moveTo>
                    <a:pt x="12912" y="5075"/>
                  </a:moveTo>
                  <a:lnTo>
                    <a:pt x="12408" y="9308"/>
                  </a:lnTo>
                  <a:lnTo>
                    <a:pt x="11207" y="9308"/>
                  </a:lnTo>
                  <a:lnTo>
                    <a:pt x="11568" y="5075"/>
                  </a:lnTo>
                  <a:close/>
                  <a:moveTo>
                    <a:pt x="3184" y="10325"/>
                  </a:moveTo>
                  <a:cubicBezTo>
                    <a:pt x="3377" y="11593"/>
                    <a:pt x="3579" y="12845"/>
                    <a:pt x="3755" y="13996"/>
                  </a:cubicBezTo>
                  <a:lnTo>
                    <a:pt x="2495" y="13996"/>
                  </a:lnTo>
                  <a:lnTo>
                    <a:pt x="1874" y="10325"/>
                  </a:lnTo>
                  <a:close/>
                  <a:moveTo>
                    <a:pt x="5251" y="10325"/>
                  </a:moveTo>
                  <a:lnTo>
                    <a:pt x="5536" y="13996"/>
                  </a:lnTo>
                  <a:lnTo>
                    <a:pt x="3898" y="13996"/>
                  </a:lnTo>
                  <a:cubicBezTo>
                    <a:pt x="3739" y="13005"/>
                    <a:pt x="3537" y="11719"/>
                    <a:pt x="3319" y="10325"/>
                  </a:cubicBezTo>
                  <a:close/>
                  <a:moveTo>
                    <a:pt x="7351" y="10325"/>
                  </a:moveTo>
                  <a:lnTo>
                    <a:pt x="7435" y="13996"/>
                  </a:lnTo>
                  <a:lnTo>
                    <a:pt x="5679" y="13996"/>
                  </a:lnTo>
                  <a:lnTo>
                    <a:pt x="5385" y="10325"/>
                  </a:lnTo>
                  <a:close/>
                  <a:moveTo>
                    <a:pt x="9493" y="10325"/>
                  </a:moveTo>
                  <a:lnTo>
                    <a:pt x="9375" y="13996"/>
                  </a:lnTo>
                  <a:lnTo>
                    <a:pt x="7569" y="13996"/>
                  </a:lnTo>
                  <a:lnTo>
                    <a:pt x="7477" y="10325"/>
                  </a:lnTo>
                  <a:close/>
                  <a:moveTo>
                    <a:pt x="10980" y="10325"/>
                  </a:moveTo>
                  <a:lnTo>
                    <a:pt x="10669" y="13996"/>
                  </a:lnTo>
                  <a:lnTo>
                    <a:pt x="9510" y="13996"/>
                  </a:lnTo>
                  <a:lnTo>
                    <a:pt x="9636" y="10325"/>
                  </a:lnTo>
                  <a:close/>
                  <a:moveTo>
                    <a:pt x="12290" y="10325"/>
                  </a:moveTo>
                  <a:lnTo>
                    <a:pt x="11853" y="13996"/>
                  </a:lnTo>
                  <a:lnTo>
                    <a:pt x="10803" y="13996"/>
                  </a:lnTo>
                  <a:lnTo>
                    <a:pt x="11114" y="10325"/>
                  </a:lnTo>
                  <a:close/>
                  <a:moveTo>
                    <a:pt x="0" y="1"/>
                  </a:moveTo>
                  <a:lnTo>
                    <a:pt x="2453" y="14592"/>
                  </a:lnTo>
                  <a:cubicBezTo>
                    <a:pt x="2563" y="15222"/>
                    <a:pt x="3025" y="15718"/>
                    <a:pt x="3621" y="15886"/>
                  </a:cubicBezTo>
                  <a:cubicBezTo>
                    <a:pt x="3638" y="15894"/>
                    <a:pt x="3655" y="15894"/>
                    <a:pt x="3671" y="15903"/>
                  </a:cubicBezTo>
                  <a:cubicBezTo>
                    <a:pt x="3713" y="15911"/>
                    <a:pt x="3747" y="15928"/>
                    <a:pt x="3789" y="15928"/>
                  </a:cubicBezTo>
                  <a:cubicBezTo>
                    <a:pt x="3881" y="15953"/>
                    <a:pt x="3974" y="15961"/>
                    <a:pt x="4066" y="15961"/>
                  </a:cubicBezTo>
                  <a:cubicBezTo>
                    <a:pt x="4066" y="15970"/>
                    <a:pt x="4066" y="15970"/>
                    <a:pt x="4075" y="15978"/>
                  </a:cubicBezTo>
                  <a:lnTo>
                    <a:pt x="4133" y="15970"/>
                  </a:lnTo>
                  <a:lnTo>
                    <a:pt x="10215" y="15970"/>
                  </a:lnTo>
                  <a:cubicBezTo>
                    <a:pt x="10333" y="15970"/>
                    <a:pt x="10442" y="15953"/>
                    <a:pt x="10551" y="15936"/>
                  </a:cubicBezTo>
                  <a:cubicBezTo>
                    <a:pt x="11274" y="15827"/>
                    <a:pt x="11845" y="15247"/>
                    <a:pt x="11929" y="14508"/>
                  </a:cubicBezTo>
                  <a:lnTo>
                    <a:pt x="13114" y="4453"/>
                  </a:lnTo>
                  <a:lnTo>
                    <a:pt x="13172" y="4058"/>
                  </a:lnTo>
                  <a:lnTo>
                    <a:pt x="13164" y="4058"/>
                  </a:lnTo>
                  <a:lnTo>
                    <a:pt x="13634" y="76"/>
                  </a:lnTo>
                  <a:lnTo>
                    <a:pt x="1364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12252750" y="-9086575"/>
              <a:ext cx="309375" cy="71650"/>
            </a:xfrm>
            <a:custGeom>
              <a:rect b="b" l="l" r="r" t="t"/>
              <a:pathLst>
                <a:path extrusionOk="0" h="2866" w="12375">
                  <a:moveTo>
                    <a:pt x="1" y="1"/>
                  </a:moveTo>
                  <a:lnTo>
                    <a:pt x="1" y="2420"/>
                  </a:lnTo>
                  <a:cubicBezTo>
                    <a:pt x="68" y="2437"/>
                    <a:pt x="152" y="2454"/>
                    <a:pt x="244" y="2470"/>
                  </a:cubicBezTo>
                  <a:cubicBezTo>
                    <a:pt x="412" y="2512"/>
                    <a:pt x="614" y="2563"/>
                    <a:pt x="858" y="2605"/>
                  </a:cubicBezTo>
                  <a:cubicBezTo>
                    <a:pt x="1093" y="2638"/>
                    <a:pt x="1370" y="2706"/>
                    <a:pt x="1672" y="2731"/>
                  </a:cubicBezTo>
                  <a:cubicBezTo>
                    <a:pt x="1975" y="2773"/>
                    <a:pt x="2311" y="2815"/>
                    <a:pt x="2664" y="2832"/>
                  </a:cubicBezTo>
                  <a:cubicBezTo>
                    <a:pt x="3025" y="2865"/>
                    <a:pt x="3411" y="2857"/>
                    <a:pt x="3815" y="2865"/>
                  </a:cubicBezTo>
                  <a:cubicBezTo>
                    <a:pt x="4621" y="2840"/>
                    <a:pt x="5511" y="2764"/>
                    <a:pt x="6427" y="2596"/>
                  </a:cubicBezTo>
                  <a:cubicBezTo>
                    <a:pt x="7343" y="2412"/>
                    <a:pt x="8191" y="2151"/>
                    <a:pt x="8947" y="1874"/>
                  </a:cubicBezTo>
                  <a:cubicBezTo>
                    <a:pt x="9325" y="1714"/>
                    <a:pt x="9678" y="1580"/>
                    <a:pt x="10006" y="1412"/>
                  </a:cubicBezTo>
                  <a:cubicBezTo>
                    <a:pt x="10333" y="1269"/>
                    <a:pt x="10619" y="1101"/>
                    <a:pt x="10888" y="950"/>
                  </a:cubicBezTo>
                  <a:cubicBezTo>
                    <a:pt x="11165" y="815"/>
                    <a:pt x="11392" y="656"/>
                    <a:pt x="11602" y="530"/>
                  </a:cubicBezTo>
                  <a:cubicBezTo>
                    <a:pt x="11803" y="404"/>
                    <a:pt x="11980" y="278"/>
                    <a:pt x="12114" y="185"/>
                  </a:cubicBezTo>
                  <a:cubicBezTo>
                    <a:pt x="12223" y="110"/>
                    <a:pt x="12307" y="51"/>
                    <a:pt x="123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12355450" y="-8457800"/>
              <a:ext cx="253300" cy="24800"/>
            </a:xfrm>
            <a:custGeom>
              <a:rect b="b" l="l" r="r" t="t"/>
              <a:pathLst>
                <a:path extrusionOk="0" h="992" w="10132">
                  <a:moveTo>
                    <a:pt x="4058" y="0"/>
                  </a:moveTo>
                  <a:cubicBezTo>
                    <a:pt x="3092" y="0"/>
                    <a:pt x="2215" y="141"/>
                    <a:pt x="1504" y="345"/>
                  </a:cubicBezTo>
                  <a:cubicBezTo>
                    <a:pt x="866" y="538"/>
                    <a:pt x="362" y="782"/>
                    <a:pt x="1" y="992"/>
                  </a:cubicBezTo>
                  <a:lnTo>
                    <a:pt x="10132" y="992"/>
                  </a:lnTo>
                  <a:cubicBezTo>
                    <a:pt x="9266" y="815"/>
                    <a:pt x="8359" y="605"/>
                    <a:pt x="7393" y="404"/>
                  </a:cubicBezTo>
                  <a:cubicBezTo>
                    <a:pt x="6251" y="177"/>
                    <a:pt x="5150" y="9"/>
                    <a:pt x="4142" y="0"/>
                  </a:cubicBezTo>
                  <a:cubicBezTo>
                    <a:pt x="4114" y="0"/>
                    <a:pt x="4086" y="0"/>
                    <a:pt x="405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12252750" y="-8510600"/>
              <a:ext cx="578825" cy="77600"/>
            </a:xfrm>
            <a:custGeom>
              <a:rect b="b" l="l" r="r" t="t"/>
              <a:pathLst>
                <a:path extrusionOk="0" h="3104" w="23153">
                  <a:moveTo>
                    <a:pt x="7206" y="0"/>
                  </a:moveTo>
                  <a:cubicBezTo>
                    <a:pt x="7014" y="0"/>
                    <a:pt x="6825" y="4"/>
                    <a:pt x="6637" y="12"/>
                  </a:cubicBezTo>
                  <a:cubicBezTo>
                    <a:pt x="5100" y="63"/>
                    <a:pt x="3747" y="432"/>
                    <a:pt x="2680" y="894"/>
                  </a:cubicBezTo>
                  <a:cubicBezTo>
                    <a:pt x="1614" y="1356"/>
                    <a:pt x="832" y="1886"/>
                    <a:pt x="312" y="2280"/>
                  </a:cubicBezTo>
                  <a:cubicBezTo>
                    <a:pt x="194" y="2373"/>
                    <a:pt x="93" y="2448"/>
                    <a:pt x="1" y="2524"/>
                  </a:cubicBezTo>
                  <a:lnTo>
                    <a:pt x="1" y="3104"/>
                  </a:lnTo>
                  <a:lnTo>
                    <a:pt x="3983" y="3104"/>
                  </a:lnTo>
                  <a:cubicBezTo>
                    <a:pt x="4335" y="2860"/>
                    <a:pt x="4865" y="2566"/>
                    <a:pt x="5579" y="2339"/>
                  </a:cubicBezTo>
                  <a:cubicBezTo>
                    <a:pt x="6309" y="2112"/>
                    <a:pt x="7234" y="1961"/>
                    <a:pt x="8250" y="1961"/>
                  </a:cubicBezTo>
                  <a:cubicBezTo>
                    <a:pt x="9275" y="1961"/>
                    <a:pt x="10384" y="2121"/>
                    <a:pt x="11535" y="2348"/>
                  </a:cubicBezTo>
                  <a:cubicBezTo>
                    <a:pt x="12685" y="2583"/>
                    <a:pt x="13761" y="2852"/>
                    <a:pt x="14752" y="3045"/>
                  </a:cubicBezTo>
                  <a:cubicBezTo>
                    <a:pt x="14870" y="3062"/>
                    <a:pt x="14979" y="3078"/>
                    <a:pt x="15088" y="3104"/>
                  </a:cubicBezTo>
                  <a:lnTo>
                    <a:pt x="23152" y="3104"/>
                  </a:lnTo>
                  <a:lnTo>
                    <a:pt x="23152" y="1356"/>
                  </a:lnTo>
                  <a:cubicBezTo>
                    <a:pt x="22623" y="995"/>
                    <a:pt x="21800" y="617"/>
                    <a:pt x="20716" y="466"/>
                  </a:cubicBezTo>
                  <a:cubicBezTo>
                    <a:pt x="20318" y="402"/>
                    <a:pt x="19889" y="376"/>
                    <a:pt x="19434" y="376"/>
                  </a:cubicBezTo>
                  <a:cubicBezTo>
                    <a:pt x="18584" y="376"/>
                    <a:pt x="17643" y="465"/>
                    <a:pt x="16642" y="558"/>
                  </a:cubicBezTo>
                  <a:cubicBezTo>
                    <a:pt x="16105" y="611"/>
                    <a:pt x="15543" y="644"/>
                    <a:pt x="14962" y="644"/>
                  </a:cubicBezTo>
                  <a:cubicBezTo>
                    <a:pt x="14716" y="644"/>
                    <a:pt x="14467" y="638"/>
                    <a:pt x="14214" y="626"/>
                  </a:cubicBezTo>
                  <a:cubicBezTo>
                    <a:pt x="13374" y="592"/>
                    <a:pt x="12509" y="500"/>
                    <a:pt x="11619" y="390"/>
                  </a:cubicBezTo>
                  <a:cubicBezTo>
                    <a:pt x="10070" y="199"/>
                    <a:pt x="8585" y="0"/>
                    <a:pt x="720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12252750" y="-8588725"/>
              <a:ext cx="578825" cy="139550"/>
            </a:xfrm>
            <a:custGeom>
              <a:rect b="b" l="l" r="r" t="t"/>
              <a:pathLst>
                <a:path extrusionOk="0" h="5582" w="23153">
                  <a:moveTo>
                    <a:pt x="895" y="0"/>
                  </a:moveTo>
                  <a:cubicBezTo>
                    <a:pt x="824" y="0"/>
                    <a:pt x="755" y="1"/>
                    <a:pt x="690" y="4"/>
                  </a:cubicBezTo>
                  <a:cubicBezTo>
                    <a:pt x="396" y="21"/>
                    <a:pt x="169" y="46"/>
                    <a:pt x="1" y="71"/>
                  </a:cubicBezTo>
                  <a:lnTo>
                    <a:pt x="1" y="5582"/>
                  </a:lnTo>
                  <a:cubicBezTo>
                    <a:pt x="85" y="5506"/>
                    <a:pt x="169" y="5439"/>
                    <a:pt x="270" y="5355"/>
                  </a:cubicBezTo>
                  <a:cubicBezTo>
                    <a:pt x="782" y="4943"/>
                    <a:pt x="1563" y="4389"/>
                    <a:pt x="2638" y="3910"/>
                  </a:cubicBezTo>
                  <a:cubicBezTo>
                    <a:pt x="3705" y="3431"/>
                    <a:pt x="5075" y="3037"/>
                    <a:pt x="6629" y="2978"/>
                  </a:cubicBezTo>
                  <a:cubicBezTo>
                    <a:pt x="6837" y="2968"/>
                    <a:pt x="7049" y="2963"/>
                    <a:pt x="7262" y="2963"/>
                  </a:cubicBezTo>
                  <a:cubicBezTo>
                    <a:pt x="8640" y="2963"/>
                    <a:pt x="10117" y="3158"/>
                    <a:pt x="11644" y="3347"/>
                  </a:cubicBezTo>
                  <a:cubicBezTo>
                    <a:pt x="12526" y="3457"/>
                    <a:pt x="13391" y="3549"/>
                    <a:pt x="14223" y="3583"/>
                  </a:cubicBezTo>
                  <a:cubicBezTo>
                    <a:pt x="14483" y="3596"/>
                    <a:pt x="14740" y="3601"/>
                    <a:pt x="14993" y="3601"/>
                  </a:cubicBezTo>
                  <a:cubicBezTo>
                    <a:pt x="15558" y="3601"/>
                    <a:pt x="16106" y="3573"/>
                    <a:pt x="16634" y="3532"/>
                  </a:cubicBezTo>
                  <a:cubicBezTo>
                    <a:pt x="17599" y="3447"/>
                    <a:pt x="18517" y="3366"/>
                    <a:pt x="19354" y="3366"/>
                  </a:cubicBezTo>
                  <a:cubicBezTo>
                    <a:pt x="19844" y="3366"/>
                    <a:pt x="20305" y="3394"/>
                    <a:pt x="20733" y="3465"/>
                  </a:cubicBezTo>
                  <a:cubicBezTo>
                    <a:pt x="21800" y="3633"/>
                    <a:pt x="22623" y="4019"/>
                    <a:pt x="23152" y="4397"/>
                  </a:cubicBezTo>
                  <a:lnTo>
                    <a:pt x="23152" y="1340"/>
                  </a:lnTo>
                  <a:cubicBezTo>
                    <a:pt x="22606" y="1172"/>
                    <a:pt x="21909" y="1054"/>
                    <a:pt x="21094" y="1046"/>
                  </a:cubicBezTo>
                  <a:cubicBezTo>
                    <a:pt x="21027" y="1043"/>
                    <a:pt x="20958" y="1042"/>
                    <a:pt x="20889" y="1042"/>
                  </a:cubicBezTo>
                  <a:cubicBezTo>
                    <a:pt x="18681" y="1042"/>
                    <a:pt x="15821" y="2142"/>
                    <a:pt x="12518" y="2142"/>
                  </a:cubicBezTo>
                  <a:cubicBezTo>
                    <a:pt x="12403" y="2142"/>
                    <a:pt x="12288" y="2140"/>
                    <a:pt x="12173" y="2138"/>
                  </a:cubicBezTo>
                  <a:cubicBezTo>
                    <a:pt x="10409" y="2129"/>
                    <a:pt x="8729" y="1894"/>
                    <a:pt x="7242" y="1541"/>
                  </a:cubicBezTo>
                  <a:cubicBezTo>
                    <a:pt x="5755" y="1180"/>
                    <a:pt x="4478" y="668"/>
                    <a:pt x="3369" y="382"/>
                  </a:cubicBezTo>
                  <a:cubicBezTo>
                    <a:pt x="2374" y="103"/>
                    <a:pt x="1521" y="0"/>
                    <a:pt x="89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12252750" y="-9086575"/>
              <a:ext cx="578825" cy="290725"/>
            </a:xfrm>
            <a:custGeom>
              <a:rect b="b" l="l" r="r" t="t"/>
              <a:pathLst>
                <a:path extrusionOk="0" h="11629" w="23153">
                  <a:moveTo>
                    <a:pt x="17975" y="5847"/>
                  </a:moveTo>
                  <a:cubicBezTo>
                    <a:pt x="18185" y="5847"/>
                    <a:pt x="18390" y="5856"/>
                    <a:pt x="18591" y="5872"/>
                  </a:cubicBezTo>
                  <a:cubicBezTo>
                    <a:pt x="19507" y="5940"/>
                    <a:pt x="20321" y="6158"/>
                    <a:pt x="20968" y="6410"/>
                  </a:cubicBezTo>
                  <a:cubicBezTo>
                    <a:pt x="21615" y="6671"/>
                    <a:pt x="22102" y="6948"/>
                    <a:pt x="22422" y="7166"/>
                  </a:cubicBezTo>
                  <a:cubicBezTo>
                    <a:pt x="22590" y="7267"/>
                    <a:pt x="22699" y="7368"/>
                    <a:pt x="22783" y="7427"/>
                  </a:cubicBezTo>
                  <a:cubicBezTo>
                    <a:pt x="22867" y="7494"/>
                    <a:pt x="22900" y="7527"/>
                    <a:pt x="22900" y="7536"/>
                  </a:cubicBezTo>
                  <a:cubicBezTo>
                    <a:pt x="22900" y="7537"/>
                    <a:pt x="22898" y="7537"/>
                    <a:pt x="22897" y="7537"/>
                  </a:cubicBezTo>
                  <a:cubicBezTo>
                    <a:pt x="22837" y="7537"/>
                    <a:pt x="22175" y="6985"/>
                    <a:pt x="20926" y="6528"/>
                  </a:cubicBezTo>
                  <a:cubicBezTo>
                    <a:pt x="20279" y="6284"/>
                    <a:pt x="19481" y="6091"/>
                    <a:pt x="18583" y="6032"/>
                  </a:cubicBezTo>
                  <a:cubicBezTo>
                    <a:pt x="18398" y="6018"/>
                    <a:pt x="18209" y="6011"/>
                    <a:pt x="18017" y="6011"/>
                  </a:cubicBezTo>
                  <a:cubicBezTo>
                    <a:pt x="17268" y="6011"/>
                    <a:pt x="16472" y="6119"/>
                    <a:pt x="15676" y="6360"/>
                  </a:cubicBezTo>
                  <a:cubicBezTo>
                    <a:pt x="15558" y="6393"/>
                    <a:pt x="15449" y="6452"/>
                    <a:pt x="15365" y="6528"/>
                  </a:cubicBezTo>
                  <a:cubicBezTo>
                    <a:pt x="15273" y="6603"/>
                    <a:pt x="15231" y="6696"/>
                    <a:pt x="15264" y="6771"/>
                  </a:cubicBezTo>
                  <a:cubicBezTo>
                    <a:pt x="15323" y="6948"/>
                    <a:pt x="15634" y="6956"/>
                    <a:pt x="15861" y="7015"/>
                  </a:cubicBezTo>
                  <a:cubicBezTo>
                    <a:pt x="16348" y="7116"/>
                    <a:pt x="16818" y="7208"/>
                    <a:pt x="17264" y="7301"/>
                  </a:cubicBezTo>
                  <a:cubicBezTo>
                    <a:pt x="18154" y="7485"/>
                    <a:pt x="18952" y="7653"/>
                    <a:pt x="19641" y="7796"/>
                  </a:cubicBezTo>
                  <a:cubicBezTo>
                    <a:pt x="20296" y="7939"/>
                    <a:pt x="20834" y="8057"/>
                    <a:pt x="21237" y="8141"/>
                  </a:cubicBezTo>
                  <a:cubicBezTo>
                    <a:pt x="21405" y="8183"/>
                    <a:pt x="21548" y="8216"/>
                    <a:pt x="21666" y="8250"/>
                  </a:cubicBezTo>
                  <a:cubicBezTo>
                    <a:pt x="21766" y="8275"/>
                    <a:pt x="21817" y="8292"/>
                    <a:pt x="21817" y="8292"/>
                  </a:cubicBezTo>
                  <a:cubicBezTo>
                    <a:pt x="21817" y="8294"/>
                    <a:pt x="21812" y="8295"/>
                    <a:pt x="21802" y="8295"/>
                  </a:cubicBezTo>
                  <a:cubicBezTo>
                    <a:pt x="21779" y="8295"/>
                    <a:pt x="21728" y="8289"/>
                    <a:pt x="21657" y="8283"/>
                  </a:cubicBezTo>
                  <a:cubicBezTo>
                    <a:pt x="21540" y="8258"/>
                    <a:pt x="21397" y="8233"/>
                    <a:pt x="21220" y="8208"/>
                  </a:cubicBezTo>
                  <a:cubicBezTo>
                    <a:pt x="20817" y="8132"/>
                    <a:pt x="20271" y="8031"/>
                    <a:pt x="19616" y="7914"/>
                  </a:cubicBezTo>
                  <a:cubicBezTo>
                    <a:pt x="18927" y="7779"/>
                    <a:pt x="18121" y="7628"/>
                    <a:pt x="17230" y="7452"/>
                  </a:cubicBezTo>
                  <a:cubicBezTo>
                    <a:pt x="16785" y="7368"/>
                    <a:pt x="16314" y="7275"/>
                    <a:pt x="15827" y="7175"/>
                  </a:cubicBezTo>
                  <a:cubicBezTo>
                    <a:pt x="15710" y="7149"/>
                    <a:pt x="15592" y="7133"/>
                    <a:pt x="15458" y="7099"/>
                  </a:cubicBezTo>
                  <a:cubicBezTo>
                    <a:pt x="15332" y="7065"/>
                    <a:pt x="15164" y="6998"/>
                    <a:pt x="15105" y="6830"/>
                  </a:cubicBezTo>
                  <a:cubicBezTo>
                    <a:pt x="15071" y="6755"/>
                    <a:pt x="15080" y="6654"/>
                    <a:pt x="15113" y="6578"/>
                  </a:cubicBezTo>
                  <a:cubicBezTo>
                    <a:pt x="15147" y="6503"/>
                    <a:pt x="15197" y="6444"/>
                    <a:pt x="15256" y="6393"/>
                  </a:cubicBezTo>
                  <a:cubicBezTo>
                    <a:pt x="15365" y="6301"/>
                    <a:pt x="15491" y="6242"/>
                    <a:pt x="15626" y="6192"/>
                  </a:cubicBezTo>
                  <a:cubicBezTo>
                    <a:pt x="16426" y="5956"/>
                    <a:pt x="17226" y="5847"/>
                    <a:pt x="17975" y="5847"/>
                  </a:cubicBezTo>
                  <a:close/>
                  <a:moveTo>
                    <a:pt x="17172" y="8128"/>
                  </a:moveTo>
                  <a:cubicBezTo>
                    <a:pt x="17282" y="8128"/>
                    <a:pt x="17383" y="8132"/>
                    <a:pt x="17474" y="8141"/>
                  </a:cubicBezTo>
                  <a:cubicBezTo>
                    <a:pt x="17650" y="8149"/>
                    <a:pt x="17793" y="8174"/>
                    <a:pt x="17885" y="8199"/>
                  </a:cubicBezTo>
                  <a:cubicBezTo>
                    <a:pt x="17978" y="8225"/>
                    <a:pt x="18028" y="8233"/>
                    <a:pt x="18020" y="8241"/>
                  </a:cubicBezTo>
                  <a:cubicBezTo>
                    <a:pt x="18020" y="8244"/>
                    <a:pt x="18016" y="8245"/>
                    <a:pt x="18008" y="8245"/>
                  </a:cubicBezTo>
                  <a:cubicBezTo>
                    <a:pt x="17962" y="8245"/>
                    <a:pt x="17776" y="8207"/>
                    <a:pt x="17465" y="8199"/>
                  </a:cubicBezTo>
                  <a:cubicBezTo>
                    <a:pt x="17438" y="8199"/>
                    <a:pt x="17409" y="8198"/>
                    <a:pt x="17379" y="8198"/>
                  </a:cubicBezTo>
                  <a:cubicBezTo>
                    <a:pt x="17030" y="8198"/>
                    <a:pt x="16543" y="8247"/>
                    <a:pt x="15970" y="8409"/>
                  </a:cubicBezTo>
                  <a:cubicBezTo>
                    <a:pt x="15357" y="8569"/>
                    <a:pt x="14651" y="8871"/>
                    <a:pt x="13862" y="9199"/>
                  </a:cubicBezTo>
                  <a:cubicBezTo>
                    <a:pt x="13080" y="9535"/>
                    <a:pt x="12165" y="9829"/>
                    <a:pt x="11182" y="9955"/>
                  </a:cubicBezTo>
                  <a:cubicBezTo>
                    <a:pt x="10743" y="10015"/>
                    <a:pt x="10313" y="10041"/>
                    <a:pt x="9897" y="10041"/>
                  </a:cubicBezTo>
                  <a:cubicBezTo>
                    <a:pt x="8428" y="10041"/>
                    <a:pt x="7123" y="9711"/>
                    <a:pt x="6200" y="9325"/>
                  </a:cubicBezTo>
                  <a:cubicBezTo>
                    <a:pt x="5587" y="9090"/>
                    <a:pt x="5142" y="8821"/>
                    <a:pt x="4831" y="8636"/>
                  </a:cubicBezTo>
                  <a:cubicBezTo>
                    <a:pt x="4529" y="8435"/>
                    <a:pt x="4361" y="8317"/>
                    <a:pt x="4369" y="8309"/>
                  </a:cubicBezTo>
                  <a:cubicBezTo>
                    <a:pt x="4369" y="8308"/>
                    <a:pt x="4370" y="8308"/>
                    <a:pt x="4371" y="8308"/>
                  </a:cubicBezTo>
                  <a:cubicBezTo>
                    <a:pt x="4391" y="8308"/>
                    <a:pt x="4565" y="8408"/>
                    <a:pt x="4856" y="8577"/>
                  </a:cubicBezTo>
                  <a:cubicBezTo>
                    <a:pt x="5175" y="8745"/>
                    <a:pt x="5637" y="8997"/>
                    <a:pt x="6242" y="9216"/>
                  </a:cubicBezTo>
                  <a:cubicBezTo>
                    <a:pt x="7156" y="9566"/>
                    <a:pt x="8430" y="9876"/>
                    <a:pt x="9855" y="9876"/>
                  </a:cubicBezTo>
                  <a:cubicBezTo>
                    <a:pt x="10277" y="9876"/>
                    <a:pt x="10713" y="9849"/>
                    <a:pt x="11157" y="9787"/>
                  </a:cubicBezTo>
                  <a:cubicBezTo>
                    <a:pt x="13114" y="9560"/>
                    <a:pt x="14660" y="8569"/>
                    <a:pt x="15945" y="8292"/>
                  </a:cubicBezTo>
                  <a:cubicBezTo>
                    <a:pt x="16419" y="8172"/>
                    <a:pt x="16837" y="8128"/>
                    <a:pt x="17172" y="8128"/>
                  </a:cubicBezTo>
                  <a:close/>
                  <a:moveTo>
                    <a:pt x="12442" y="1"/>
                  </a:moveTo>
                  <a:cubicBezTo>
                    <a:pt x="12375" y="59"/>
                    <a:pt x="12282" y="135"/>
                    <a:pt x="12156" y="236"/>
                  </a:cubicBezTo>
                  <a:cubicBezTo>
                    <a:pt x="12022" y="345"/>
                    <a:pt x="11854" y="471"/>
                    <a:pt x="11652" y="605"/>
                  </a:cubicBezTo>
                  <a:cubicBezTo>
                    <a:pt x="11451" y="740"/>
                    <a:pt x="11224" y="908"/>
                    <a:pt x="10955" y="1059"/>
                  </a:cubicBezTo>
                  <a:cubicBezTo>
                    <a:pt x="10686" y="1219"/>
                    <a:pt x="10392" y="1387"/>
                    <a:pt x="10064" y="1538"/>
                  </a:cubicBezTo>
                  <a:cubicBezTo>
                    <a:pt x="9745" y="1714"/>
                    <a:pt x="9384" y="1857"/>
                    <a:pt x="9006" y="2017"/>
                  </a:cubicBezTo>
                  <a:cubicBezTo>
                    <a:pt x="8250" y="2311"/>
                    <a:pt x="7385" y="2580"/>
                    <a:pt x="6461" y="2764"/>
                  </a:cubicBezTo>
                  <a:cubicBezTo>
                    <a:pt x="5528" y="2941"/>
                    <a:pt x="4629" y="3008"/>
                    <a:pt x="3815" y="3016"/>
                  </a:cubicBezTo>
                  <a:cubicBezTo>
                    <a:pt x="3411" y="3008"/>
                    <a:pt x="3017" y="3008"/>
                    <a:pt x="2655" y="2974"/>
                  </a:cubicBezTo>
                  <a:cubicBezTo>
                    <a:pt x="2294" y="2949"/>
                    <a:pt x="1958" y="2899"/>
                    <a:pt x="1656" y="2848"/>
                  </a:cubicBezTo>
                  <a:cubicBezTo>
                    <a:pt x="1345" y="2815"/>
                    <a:pt x="1076" y="2748"/>
                    <a:pt x="841" y="2697"/>
                  </a:cubicBezTo>
                  <a:cubicBezTo>
                    <a:pt x="597" y="2647"/>
                    <a:pt x="396" y="2588"/>
                    <a:pt x="228" y="2538"/>
                  </a:cubicBezTo>
                  <a:cubicBezTo>
                    <a:pt x="144" y="2512"/>
                    <a:pt x="68" y="2487"/>
                    <a:pt x="1" y="2470"/>
                  </a:cubicBezTo>
                  <a:lnTo>
                    <a:pt x="1" y="7662"/>
                  </a:lnTo>
                  <a:cubicBezTo>
                    <a:pt x="186" y="7603"/>
                    <a:pt x="421" y="7527"/>
                    <a:pt x="715" y="7460"/>
                  </a:cubicBezTo>
                  <a:cubicBezTo>
                    <a:pt x="1385" y="7288"/>
                    <a:pt x="2342" y="7141"/>
                    <a:pt x="3400" y="7141"/>
                  </a:cubicBezTo>
                  <a:cubicBezTo>
                    <a:pt x="3429" y="7141"/>
                    <a:pt x="3458" y="7141"/>
                    <a:pt x="3487" y="7141"/>
                  </a:cubicBezTo>
                  <a:cubicBezTo>
                    <a:pt x="4579" y="7158"/>
                    <a:pt x="5562" y="7334"/>
                    <a:pt x="6251" y="7519"/>
                  </a:cubicBezTo>
                  <a:cubicBezTo>
                    <a:pt x="6595" y="7620"/>
                    <a:pt x="6872" y="7704"/>
                    <a:pt x="7057" y="7779"/>
                  </a:cubicBezTo>
                  <a:cubicBezTo>
                    <a:pt x="7242" y="7855"/>
                    <a:pt x="7343" y="7897"/>
                    <a:pt x="7343" y="7905"/>
                  </a:cubicBezTo>
                  <a:cubicBezTo>
                    <a:pt x="7342" y="7909"/>
                    <a:pt x="7337" y="7910"/>
                    <a:pt x="7328" y="7910"/>
                  </a:cubicBezTo>
                  <a:cubicBezTo>
                    <a:pt x="7248" y="7910"/>
                    <a:pt x="6846" y="7780"/>
                    <a:pt x="6225" y="7637"/>
                  </a:cubicBezTo>
                  <a:cubicBezTo>
                    <a:pt x="5528" y="7485"/>
                    <a:pt x="4562" y="7326"/>
                    <a:pt x="3487" y="7317"/>
                  </a:cubicBezTo>
                  <a:cubicBezTo>
                    <a:pt x="3425" y="7316"/>
                    <a:pt x="3364" y="7316"/>
                    <a:pt x="3302" y="7316"/>
                  </a:cubicBezTo>
                  <a:cubicBezTo>
                    <a:pt x="2293" y="7316"/>
                    <a:pt x="1389" y="7443"/>
                    <a:pt x="740" y="7578"/>
                  </a:cubicBezTo>
                  <a:cubicBezTo>
                    <a:pt x="438" y="7637"/>
                    <a:pt x="186" y="7695"/>
                    <a:pt x="1" y="7737"/>
                  </a:cubicBezTo>
                  <a:lnTo>
                    <a:pt x="1" y="7964"/>
                  </a:lnTo>
                  <a:lnTo>
                    <a:pt x="1" y="9779"/>
                  </a:lnTo>
                  <a:cubicBezTo>
                    <a:pt x="78" y="9762"/>
                    <a:pt x="239" y="9738"/>
                    <a:pt x="472" y="9738"/>
                  </a:cubicBezTo>
                  <a:cubicBezTo>
                    <a:pt x="593" y="9738"/>
                    <a:pt x="733" y="9745"/>
                    <a:pt x="891" y="9762"/>
                  </a:cubicBezTo>
                  <a:cubicBezTo>
                    <a:pt x="1513" y="9812"/>
                    <a:pt x="2353" y="10123"/>
                    <a:pt x="3353" y="10568"/>
                  </a:cubicBezTo>
                  <a:cubicBezTo>
                    <a:pt x="3848" y="10787"/>
                    <a:pt x="4394" y="11022"/>
                    <a:pt x="5007" y="11207"/>
                  </a:cubicBezTo>
                  <a:cubicBezTo>
                    <a:pt x="5621" y="11383"/>
                    <a:pt x="6284" y="11509"/>
                    <a:pt x="6998" y="11576"/>
                  </a:cubicBezTo>
                  <a:cubicBezTo>
                    <a:pt x="7377" y="11612"/>
                    <a:pt x="7768" y="11629"/>
                    <a:pt x="8167" y="11629"/>
                  </a:cubicBezTo>
                  <a:cubicBezTo>
                    <a:pt x="9273" y="11629"/>
                    <a:pt x="10449" y="11501"/>
                    <a:pt x="11652" y="11291"/>
                  </a:cubicBezTo>
                  <a:cubicBezTo>
                    <a:pt x="13282" y="10997"/>
                    <a:pt x="14819" y="10594"/>
                    <a:pt x="16230" y="10283"/>
                  </a:cubicBezTo>
                  <a:cubicBezTo>
                    <a:pt x="17642" y="9972"/>
                    <a:pt x="18927" y="9762"/>
                    <a:pt x="20019" y="9686"/>
                  </a:cubicBezTo>
                  <a:cubicBezTo>
                    <a:pt x="20420" y="9655"/>
                    <a:pt x="20794" y="9643"/>
                    <a:pt x="21137" y="9643"/>
                  </a:cubicBezTo>
                  <a:cubicBezTo>
                    <a:pt x="21727" y="9643"/>
                    <a:pt x="22224" y="9680"/>
                    <a:pt x="22606" y="9728"/>
                  </a:cubicBezTo>
                  <a:cubicBezTo>
                    <a:pt x="22825" y="9753"/>
                    <a:pt x="23010" y="9779"/>
                    <a:pt x="23152" y="9804"/>
                  </a:cubicBezTo>
                  <a:lnTo>
                    <a:pt x="23152" y="7889"/>
                  </a:lnTo>
                  <a:lnTo>
                    <a:pt x="23152" y="5730"/>
                  </a:lnTo>
                  <a:cubicBezTo>
                    <a:pt x="23077" y="5671"/>
                    <a:pt x="23001" y="5604"/>
                    <a:pt x="22909" y="5536"/>
                  </a:cubicBezTo>
                  <a:cubicBezTo>
                    <a:pt x="22548" y="5251"/>
                    <a:pt x="22027" y="4814"/>
                    <a:pt x="21321" y="4386"/>
                  </a:cubicBezTo>
                  <a:cubicBezTo>
                    <a:pt x="20615" y="3957"/>
                    <a:pt x="19700" y="3512"/>
                    <a:pt x="18608" y="3487"/>
                  </a:cubicBezTo>
                  <a:cubicBezTo>
                    <a:pt x="18558" y="3485"/>
                    <a:pt x="18508" y="3484"/>
                    <a:pt x="18459" y="3484"/>
                  </a:cubicBezTo>
                  <a:cubicBezTo>
                    <a:pt x="17410" y="3484"/>
                    <a:pt x="16305" y="3898"/>
                    <a:pt x="15222" y="4428"/>
                  </a:cubicBezTo>
                  <a:cubicBezTo>
                    <a:pt x="14080" y="4974"/>
                    <a:pt x="13038" y="5587"/>
                    <a:pt x="12114" y="6183"/>
                  </a:cubicBezTo>
                  <a:cubicBezTo>
                    <a:pt x="11669" y="6494"/>
                    <a:pt x="11190" y="6763"/>
                    <a:pt x="10997" y="7183"/>
                  </a:cubicBezTo>
                  <a:cubicBezTo>
                    <a:pt x="10905" y="7393"/>
                    <a:pt x="10938" y="7620"/>
                    <a:pt x="11081" y="7779"/>
                  </a:cubicBezTo>
                  <a:cubicBezTo>
                    <a:pt x="11215" y="7939"/>
                    <a:pt x="11409" y="8040"/>
                    <a:pt x="11593" y="8132"/>
                  </a:cubicBezTo>
                  <a:cubicBezTo>
                    <a:pt x="12333" y="8493"/>
                    <a:pt x="13013" y="8594"/>
                    <a:pt x="13467" y="8636"/>
                  </a:cubicBezTo>
                  <a:cubicBezTo>
                    <a:pt x="13637" y="8649"/>
                    <a:pt x="13781" y="8652"/>
                    <a:pt x="13893" y="8652"/>
                  </a:cubicBezTo>
                  <a:cubicBezTo>
                    <a:pt x="14016" y="8652"/>
                    <a:pt x="14103" y="8648"/>
                    <a:pt x="14150" y="8648"/>
                  </a:cubicBezTo>
                  <a:cubicBezTo>
                    <a:pt x="14176" y="8648"/>
                    <a:pt x="14189" y="8649"/>
                    <a:pt x="14189" y="8653"/>
                  </a:cubicBezTo>
                  <a:cubicBezTo>
                    <a:pt x="14189" y="8661"/>
                    <a:pt x="14130" y="8670"/>
                    <a:pt x="14004" y="8687"/>
                  </a:cubicBezTo>
                  <a:cubicBezTo>
                    <a:pt x="13909" y="8693"/>
                    <a:pt x="13770" y="8706"/>
                    <a:pt x="13596" y="8706"/>
                  </a:cubicBezTo>
                  <a:cubicBezTo>
                    <a:pt x="13555" y="8706"/>
                    <a:pt x="13512" y="8705"/>
                    <a:pt x="13467" y="8703"/>
                  </a:cubicBezTo>
                  <a:cubicBezTo>
                    <a:pt x="13005" y="8687"/>
                    <a:pt x="12307" y="8594"/>
                    <a:pt x="11543" y="8241"/>
                  </a:cubicBezTo>
                  <a:cubicBezTo>
                    <a:pt x="11350" y="8157"/>
                    <a:pt x="11140" y="8057"/>
                    <a:pt x="10980" y="7863"/>
                  </a:cubicBezTo>
                  <a:cubicBezTo>
                    <a:pt x="10812" y="7687"/>
                    <a:pt x="10753" y="7376"/>
                    <a:pt x="10871" y="7133"/>
                  </a:cubicBezTo>
                  <a:cubicBezTo>
                    <a:pt x="11089" y="6637"/>
                    <a:pt x="11585" y="6368"/>
                    <a:pt x="12030" y="6057"/>
                  </a:cubicBezTo>
                  <a:cubicBezTo>
                    <a:pt x="12954" y="5444"/>
                    <a:pt x="14004" y="4831"/>
                    <a:pt x="15155" y="4276"/>
                  </a:cubicBezTo>
                  <a:cubicBezTo>
                    <a:pt x="16239" y="3747"/>
                    <a:pt x="17376" y="3324"/>
                    <a:pt x="18464" y="3324"/>
                  </a:cubicBezTo>
                  <a:cubicBezTo>
                    <a:pt x="18515" y="3324"/>
                    <a:pt x="18566" y="3325"/>
                    <a:pt x="18616" y="3327"/>
                  </a:cubicBezTo>
                  <a:cubicBezTo>
                    <a:pt x="19750" y="3369"/>
                    <a:pt x="20683" y="3840"/>
                    <a:pt x="21388" y="4285"/>
                  </a:cubicBezTo>
                  <a:cubicBezTo>
                    <a:pt x="22094" y="4738"/>
                    <a:pt x="22606" y="5184"/>
                    <a:pt x="22959" y="5486"/>
                  </a:cubicBezTo>
                  <a:cubicBezTo>
                    <a:pt x="23026" y="5553"/>
                    <a:pt x="23094" y="5612"/>
                    <a:pt x="23152" y="5662"/>
                  </a:cubicBezTo>
                  <a:lnTo>
                    <a:pt x="23152" y="2286"/>
                  </a:lnTo>
                  <a:cubicBezTo>
                    <a:pt x="22774" y="2076"/>
                    <a:pt x="22346" y="1874"/>
                    <a:pt x="21859" y="1689"/>
                  </a:cubicBezTo>
                  <a:cubicBezTo>
                    <a:pt x="20930" y="1347"/>
                    <a:pt x="19780" y="1103"/>
                    <a:pt x="18517" y="1103"/>
                  </a:cubicBezTo>
                  <a:cubicBezTo>
                    <a:pt x="18260" y="1103"/>
                    <a:pt x="17999" y="1113"/>
                    <a:pt x="17734" y="1135"/>
                  </a:cubicBezTo>
                  <a:cubicBezTo>
                    <a:pt x="16944" y="1202"/>
                    <a:pt x="16130" y="1387"/>
                    <a:pt x="15332" y="1697"/>
                  </a:cubicBezTo>
                  <a:cubicBezTo>
                    <a:pt x="14534" y="2000"/>
                    <a:pt x="13752" y="2445"/>
                    <a:pt x="12963" y="2907"/>
                  </a:cubicBezTo>
                  <a:cubicBezTo>
                    <a:pt x="12165" y="3361"/>
                    <a:pt x="11375" y="3806"/>
                    <a:pt x="10552" y="4108"/>
                  </a:cubicBezTo>
                  <a:cubicBezTo>
                    <a:pt x="9728" y="4394"/>
                    <a:pt x="8888" y="4537"/>
                    <a:pt x="8090" y="4587"/>
                  </a:cubicBezTo>
                  <a:cubicBezTo>
                    <a:pt x="7734" y="4608"/>
                    <a:pt x="7387" y="4616"/>
                    <a:pt x="7049" y="4616"/>
                  </a:cubicBezTo>
                  <a:cubicBezTo>
                    <a:pt x="5863" y="4616"/>
                    <a:pt x="4791" y="4516"/>
                    <a:pt x="3857" y="4503"/>
                  </a:cubicBezTo>
                  <a:cubicBezTo>
                    <a:pt x="3658" y="4496"/>
                    <a:pt x="3465" y="4493"/>
                    <a:pt x="3279" y="4493"/>
                  </a:cubicBezTo>
                  <a:cubicBezTo>
                    <a:pt x="2343" y="4493"/>
                    <a:pt x="1579" y="4576"/>
                    <a:pt x="1026" y="4688"/>
                  </a:cubicBezTo>
                  <a:cubicBezTo>
                    <a:pt x="866" y="4730"/>
                    <a:pt x="715" y="4755"/>
                    <a:pt x="597" y="4780"/>
                  </a:cubicBezTo>
                  <a:cubicBezTo>
                    <a:pt x="471" y="4822"/>
                    <a:pt x="370" y="4848"/>
                    <a:pt x="278" y="4873"/>
                  </a:cubicBezTo>
                  <a:cubicBezTo>
                    <a:pt x="131" y="4917"/>
                    <a:pt x="42" y="4942"/>
                    <a:pt x="22" y="4942"/>
                  </a:cubicBezTo>
                  <a:cubicBezTo>
                    <a:pt x="19" y="4942"/>
                    <a:pt x="18" y="4941"/>
                    <a:pt x="18" y="4940"/>
                  </a:cubicBezTo>
                  <a:cubicBezTo>
                    <a:pt x="18" y="4932"/>
                    <a:pt x="102" y="4898"/>
                    <a:pt x="270" y="4839"/>
                  </a:cubicBezTo>
                  <a:cubicBezTo>
                    <a:pt x="354" y="4814"/>
                    <a:pt x="463" y="4772"/>
                    <a:pt x="580" y="4738"/>
                  </a:cubicBezTo>
                  <a:cubicBezTo>
                    <a:pt x="706" y="4696"/>
                    <a:pt x="849" y="4663"/>
                    <a:pt x="1017" y="4621"/>
                  </a:cubicBezTo>
                  <a:cubicBezTo>
                    <a:pt x="1628" y="4480"/>
                    <a:pt x="2515" y="4376"/>
                    <a:pt x="3612" y="4376"/>
                  </a:cubicBezTo>
                  <a:cubicBezTo>
                    <a:pt x="3693" y="4376"/>
                    <a:pt x="3774" y="4376"/>
                    <a:pt x="3857" y="4377"/>
                  </a:cubicBezTo>
                  <a:cubicBezTo>
                    <a:pt x="4753" y="4383"/>
                    <a:pt x="5769" y="4463"/>
                    <a:pt x="6879" y="4463"/>
                  </a:cubicBezTo>
                  <a:cubicBezTo>
                    <a:pt x="7266" y="4463"/>
                    <a:pt x="7665" y="4454"/>
                    <a:pt x="8074" y="4428"/>
                  </a:cubicBezTo>
                  <a:cubicBezTo>
                    <a:pt x="8863" y="4377"/>
                    <a:pt x="9686" y="4234"/>
                    <a:pt x="10493" y="3949"/>
                  </a:cubicBezTo>
                  <a:cubicBezTo>
                    <a:pt x="11299" y="3655"/>
                    <a:pt x="12081" y="3210"/>
                    <a:pt x="12870" y="2756"/>
                  </a:cubicBezTo>
                  <a:cubicBezTo>
                    <a:pt x="13668" y="2302"/>
                    <a:pt x="14450" y="1849"/>
                    <a:pt x="15273" y="1538"/>
                  </a:cubicBezTo>
                  <a:cubicBezTo>
                    <a:pt x="16088" y="1219"/>
                    <a:pt x="16919" y="1042"/>
                    <a:pt x="17717" y="975"/>
                  </a:cubicBezTo>
                  <a:cubicBezTo>
                    <a:pt x="17963" y="957"/>
                    <a:pt x="18205" y="948"/>
                    <a:pt x="18443" y="948"/>
                  </a:cubicBezTo>
                  <a:cubicBezTo>
                    <a:pt x="19759" y="948"/>
                    <a:pt x="20947" y="1210"/>
                    <a:pt x="21901" y="1580"/>
                  </a:cubicBezTo>
                  <a:cubicBezTo>
                    <a:pt x="22371" y="1765"/>
                    <a:pt x="22791" y="1966"/>
                    <a:pt x="23152" y="2168"/>
                  </a:cubicBezTo>
                  <a:lnTo>
                    <a:pt x="2315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12252750" y="-8843025"/>
              <a:ext cx="578825" cy="303650"/>
            </a:xfrm>
            <a:custGeom>
              <a:rect b="b" l="l" r="r" t="t"/>
              <a:pathLst>
                <a:path extrusionOk="0" h="12146" w="23153">
                  <a:moveTo>
                    <a:pt x="16898" y="4440"/>
                  </a:moveTo>
                  <a:cubicBezTo>
                    <a:pt x="18525" y="4440"/>
                    <a:pt x="19963" y="4849"/>
                    <a:pt x="20977" y="5211"/>
                  </a:cubicBezTo>
                  <a:cubicBezTo>
                    <a:pt x="21556" y="5413"/>
                    <a:pt x="22018" y="5615"/>
                    <a:pt x="22329" y="5757"/>
                  </a:cubicBezTo>
                  <a:cubicBezTo>
                    <a:pt x="22489" y="5833"/>
                    <a:pt x="22606" y="5892"/>
                    <a:pt x="22682" y="5934"/>
                  </a:cubicBezTo>
                  <a:cubicBezTo>
                    <a:pt x="22766" y="5976"/>
                    <a:pt x="22808" y="6001"/>
                    <a:pt x="22808" y="6009"/>
                  </a:cubicBezTo>
                  <a:cubicBezTo>
                    <a:pt x="22808" y="6010"/>
                    <a:pt x="22807" y="6010"/>
                    <a:pt x="22805" y="6010"/>
                  </a:cubicBezTo>
                  <a:cubicBezTo>
                    <a:pt x="22779" y="6010"/>
                    <a:pt x="22605" y="5944"/>
                    <a:pt x="22304" y="5825"/>
                  </a:cubicBezTo>
                  <a:cubicBezTo>
                    <a:pt x="21985" y="5699"/>
                    <a:pt x="21523" y="5514"/>
                    <a:pt x="20935" y="5321"/>
                  </a:cubicBezTo>
                  <a:cubicBezTo>
                    <a:pt x="19920" y="4990"/>
                    <a:pt x="18512" y="4607"/>
                    <a:pt x="16926" y="4607"/>
                  </a:cubicBezTo>
                  <a:cubicBezTo>
                    <a:pt x="16701" y="4607"/>
                    <a:pt x="16471" y="4615"/>
                    <a:pt x="16239" y="4632"/>
                  </a:cubicBezTo>
                  <a:cubicBezTo>
                    <a:pt x="15315" y="4699"/>
                    <a:pt x="14441" y="4901"/>
                    <a:pt x="13693" y="5203"/>
                  </a:cubicBezTo>
                  <a:cubicBezTo>
                    <a:pt x="12946" y="5505"/>
                    <a:pt x="12324" y="5892"/>
                    <a:pt x="11854" y="6287"/>
                  </a:cubicBezTo>
                  <a:cubicBezTo>
                    <a:pt x="11736" y="6379"/>
                    <a:pt x="11627" y="6471"/>
                    <a:pt x="11577" y="6589"/>
                  </a:cubicBezTo>
                  <a:cubicBezTo>
                    <a:pt x="11535" y="6698"/>
                    <a:pt x="11551" y="6824"/>
                    <a:pt x="11602" y="6917"/>
                  </a:cubicBezTo>
                  <a:cubicBezTo>
                    <a:pt x="11711" y="7127"/>
                    <a:pt x="11904" y="7219"/>
                    <a:pt x="12072" y="7253"/>
                  </a:cubicBezTo>
                  <a:cubicBezTo>
                    <a:pt x="12400" y="7320"/>
                    <a:pt x="12593" y="7303"/>
                    <a:pt x="12593" y="7320"/>
                  </a:cubicBezTo>
                  <a:cubicBezTo>
                    <a:pt x="12593" y="7328"/>
                    <a:pt x="12543" y="7328"/>
                    <a:pt x="12459" y="7337"/>
                  </a:cubicBezTo>
                  <a:cubicBezTo>
                    <a:pt x="12417" y="7340"/>
                    <a:pt x="12368" y="7344"/>
                    <a:pt x="12309" y="7344"/>
                  </a:cubicBezTo>
                  <a:cubicBezTo>
                    <a:pt x="12238" y="7344"/>
                    <a:pt x="12153" y="7338"/>
                    <a:pt x="12055" y="7320"/>
                  </a:cubicBezTo>
                  <a:cubicBezTo>
                    <a:pt x="11887" y="7295"/>
                    <a:pt x="11652" y="7202"/>
                    <a:pt x="11518" y="6967"/>
                  </a:cubicBezTo>
                  <a:cubicBezTo>
                    <a:pt x="11459" y="6849"/>
                    <a:pt x="11417" y="6690"/>
                    <a:pt x="11484" y="6547"/>
                  </a:cubicBezTo>
                  <a:cubicBezTo>
                    <a:pt x="11543" y="6396"/>
                    <a:pt x="11661" y="6287"/>
                    <a:pt x="11778" y="6194"/>
                  </a:cubicBezTo>
                  <a:cubicBezTo>
                    <a:pt x="12249" y="5783"/>
                    <a:pt x="12870" y="5371"/>
                    <a:pt x="13635" y="5060"/>
                  </a:cubicBezTo>
                  <a:cubicBezTo>
                    <a:pt x="14391" y="4741"/>
                    <a:pt x="15281" y="4531"/>
                    <a:pt x="16230" y="4464"/>
                  </a:cubicBezTo>
                  <a:cubicBezTo>
                    <a:pt x="16456" y="4448"/>
                    <a:pt x="16679" y="4440"/>
                    <a:pt x="16898" y="4440"/>
                  </a:cubicBezTo>
                  <a:close/>
                  <a:moveTo>
                    <a:pt x="17875" y="3111"/>
                  </a:moveTo>
                  <a:cubicBezTo>
                    <a:pt x="18708" y="3111"/>
                    <a:pt x="19467" y="3170"/>
                    <a:pt x="20120" y="3262"/>
                  </a:cubicBezTo>
                  <a:cubicBezTo>
                    <a:pt x="20548" y="3321"/>
                    <a:pt x="20943" y="3380"/>
                    <a:pt x="21279" y="3456"/>
                  </a:cubicBezTo>
                  <a:cubicBezTo>
                    <a:pt x="21615" y="3531"/>
                    <a:pt x="21909" y="3590"/>
                    <a:pt x="22136" y="3666"/>
                  </a:cubicBezTo>
                  <a:cubicBezTo>
                    <a:pt x="22354" y="3724"/>
                    <a:pt x="22531" y="3783"/>
                    <a:pt x="22674" y="3825"/>
                  </a:cubicBezTo>
                  <a:cubicBezTo>
                    <a:pt x="22800" y="3859"/>
                    <a:pt x="22858" y="3884"/>
                    <a:pt x="22858" y="3892"/>
                  </a:cubicBezTo>
                  <a:cubicBezTo>
                    <a:pt x="22858" y="3892"/>
                    <a:pt x="22791" y="3884"/>
                    <a:pt x="22665" y="3859"/>
                  </a:cubicBezTo>
                  <a:cubicBezTo>
                    <a:pt x="22522" y="3825"/>
                    <a:pt x="22346" y="3783"/>
                    <a:pt x="22119" y="3724"/>
                  </a:cubicBezTo>
                  <a:cubicBezTo>
                    <a:pt x="21892" y="3666"/>
                    <a:pt x="21598" y="3615"/>
                    <a:pt x="21262" y="3556"/>
                  </a:cubicBezTo>
                  <a:cubicBezTo>
                    <a:pt x="20926" y="3481"/>
                    <a:pt x="20531" y="3439"/>
                    <a:pt x="20103" y="3380"/>
                  </a:cubicBezTo>
                  <a:cubicBezTo>
                    <a:pt x="19500" y="3306"/>
                    <a:pt x="18807" y="3259"/>
                    <a:pt x="18050" y="3259"/>
                  </a:cubicBezTo>
                  <a:cubicBezTo>
                    <a:pt x="16666" y="3259"/>
                    <a:pt x="15067" y="3416"/>
                    <a:pt x="13416" y="3850"/>
                  </a:cubicBezTo>
                  <a:cubicBezTo>
                    <a:pt x="12148" y="4178"/>
                    <a:pt x="10972" y="4632"/>
                    <a:pt x="9947" y="5127"/>
                  </a:cubicBezTo>
                  <a:cubicBezTo>
                    <a:pt x="8922" y="5631"/>
                    <a:pt x="8065" y="6203"/>
                    <a:pt x="7360" y="6698"/>
                  </a:cubicBezTo>
                  <a:cubicBezTo>
                    <a:pt x="7200" y="6824"/>
                    <a:pt x="7066" y="6984"/>
                    <a:pt x="7082" y="7160"/>
                  </a:cubicBezTo>
                  <a:cubicBezTo>
                    <a:pt x="7082" y="7337"/>
                    <a:pt x="7234" y="7463"/>
                    <a:pt x="7376" y="7530"/>
                  </a:cubicBezTo>
                  <a:cubicBezTo>
                    <a:pt x="7520" y="7598"/>
                    <a:pt x="7664" y="7618"/>
                    <a:pt x="7802" y="7618"/>
                  </a:cubicBezTo>
                  <a:cubicBezTo>
                    <a:pt x="7953" y="7618"/>
                    <a:pt x="8097" y="7593"/>
                    <a:pt x="8225" y="7580"/>
                  </a:cubicBezTo>
                  <a:cubicBezTo>
                    <a:pt x="8313" y="7571"/>
                    <a:pt x="8396" y="7566"/>
                    <a:pt x="8473" y="7566"/>
                  </a:cubicBezTo>
                  <a:cubicBezTo>
                    <a:pt x="8601" y="7566"/>
                    <a:pt x="8709" y="7579"/>
                    <a:pt x="8788" y="7605"/>
                  </a:cubicBezTo>
                  <a:cubicBezTo>
                    <a:pt x="8905" y="7647"/>
                    <a:pt x="8956" y="7689"/>
                    <a:pt x="8956" y="7689"/>
                  </a:cubicBezTo>
                  <a:cubicBezTo>
                    <a:pt x="8956" y="7690"/>
                    <a:pt x="8955" y="7691"/>
                    <a:pt x="8954" y="7691"/>
                  </a:cubicBezTo>
                  <a:cubicBezTo>
                    <a:pt x="8942" y="7691"/>
                    <a:pt x="8883" y="7662"/>
                    <a:pt x="8771" y="7639"/>
                  </a:cubicBezTo>
                  <a:cubicBezTo>
                    <a:pt x="8715" y="7623"/>
                    <a:pt x="8645" y="7615"/>
                    <a:pt x="8560" y="7615"/>
                  </a:cubicBezTo>
                  <a:cubicBezTo>
                    <a:pt x="8466" y="7615"/>
                    <a:pt x="8353" y="7625"/>
                    <a:pt x="8225" y="7647"/>
                  </a:cubicBezTo>
                  <a:cubicBezTo>
                    <a:pt x="8095" y="7662"/>
                    <a:pt x="7934" y="7698"/>
                    <a:pt x="7756" y="7698"/>
                  </a:cubicBezTo>
                  <a:cubicBezTo>
                    <a:pt x="7623" y="7698"/>
                    <a:pt x="7481" y="7678"/>
                    <a:pt x="7334" y="7614"/>
                  </a:cubicBezTo>
                  <a:cubicBezTo>
                    <a:pt x="7175" y="7547"/>
                    <a:pt x="6990" y="7404"/>
                    <a:pt x="6973" y="7169"/>
                  </a:cubicBezTo>
                  <a:cubicBezTo>
                    <a:pt x="6948" y="6933"/>
                    <a:pt x="7116" y="6740"/>
                    <a:pt x="7284" y="6606"/>
                  </a:cubicBezTo>
                  <a:cubicBezTo>
                    <a:pt x="7990" y="6093"/>
                    <a:pt x="8846" y="5505"/>
                    <a:pt x="9880" y="4993"/>
                  </a:cubicBezTo>
                  <a:cubicBezTo>
                    <a:pt x="10905" y="4481"/>
                    <a:pt x="12089" y="4010"/>
                    <a:pt x="13374" y="3682"/>
                  </a:cubicBezTo>
                  <a:cubicBezTo>
                    <a:pt x="14971" y="3266"/>
                    <a:pt x="16520" y="3111"/>
                    <a:pt x="17875" y="3111"/>
                  </a:cubicBezTo>
                  <a:close/>
                  <a:moveTo>
                    <a:pt x="21421" y="1"/>
                  </a:moveTo>
                  <a:cubicBezTo>
                    <a:pt x="21007" y="1"/>
                    <a:pt x="20540" y="18"/>
                    <a:pt x="20027" y="62"/>
                  </a:cubicBezTo>
                  <a:cubicBezTo>
                    <a:pt x="18944" y="154"/>
                    <a:pt x="17667" y="381"/>
                    <a:pt x="16264" y="700"/>
                  </a:cubicBezTo>
                  <a:cubicBezTo>
                    <a:pt x="14853" y="1011"/>
                    <a:pt x="13324" y="1423"/>
                    <a:pt x="11677" y="1717"/>
                  </a:cubicBezTo>
                  <a:cubicBezTo>
                    <a:pt x="10499" y="1928"/>
                    <a:pt x="9337" y="2053"/>
                    <a:pt x="8237" y="2053"/>
                  </a:cubicBezTo>
                  <a:cubicBezTo>
                    <a:pt x="7808" y="2053"/>
                    <a:pt x="7389" y="2034"/>
                    <a:pt x="6982" y="1994"/>
                  </a:cubicBezTo>
                  <a:cubicBezTo>
                    <a:pt x="6259" y="1918"/>
                    <a:pt x="5579" y="1784"/>
                    <a:pt x="4965" y="1599"/>
                  </a:cubicBezTo>
                  <a:cubicBezTo>
                    <a:pt x="4344" y="1406"/>
                    <a:pt x="3789" y="1162"/>
                    <a:pt x="3302" y="936"/>
                  </a:cubicBezTo>
                  <a:cubicBezTo>
                    <a:pt x="2311" y="474"/>
                    <a:pt x="1488" y="154"/>
                    <a:pt x="883" y="87"/>
                  </a:cubicBezTo>
                  <a:cubicBezTo>
                    <a:pt x="638" y="52"/>
                    <a:pt x="439" y="42"/>
                    <a:pt x="287" y="42"/>
                  </a:cubicBezTo>
                  <a:cubicBezTo>
                    <a:pt x="153" y="42"/>
                    <a:pt x="56" y="50"/>
                    <a:pt x="1" y="53"/>
                  </a:cubicBezTo>
                  <a:lnTo>
                    <a:pt x="1" y="5673"/>
                  </a:lnTo>
                  <a:cubicBezTo>
                    <a:pt x="43" y="5623"/>
                    <a:pt x="85" y="5573"/>
                    <a:pt x="135" y="5522"/>
                  </a:cubicBezTo>
                  <a:cubicBezTo>
                    <a:pt x="580" y="5077"/>
                    <a:pt x="1420" y="4657"/>
                    <a:pt x="2504" y="4380"/>
                  </a:cubicBezTo>
                  <a:cubicBezTo>
                    <a:pt x="3588" y="4086"/>
                    <a:pt x="4915" y="3985"/>
                    <a:pt x="6368" y="3792"/>
                  </a:cubicBezTo>
                  <a:cubicBezTo>
                    <a:pt x="7822" y="3607"/>
                    <a:pt x="9384" y="3178"/>
                    <a:pt x="11005" y="2683"/>
                  </a:cubicBezTo>
                  <a:cubicBezTo>
                    <a:pt x="12627" y="2196"/>
                    <a:pt x="14189" y="1742"/>
                    <a:pt x="15659" y="1524"/>
                  </a:cubicBezTo>
                  <a:cubicBezTo>
                    <a:pt x="16735" y="1362"/>
                    <a:pt x="17747" y="1301"/>
                    <a:pt x="18653" y="1301"/>
                  </a:cubicBezTo>
                  <a:cubicBezTo>
                    <a:pt x="18971" y="1301"/>
                    <a:pt x="19275" y="1309"/>
                    <a:pt x="19565" y="1322"/>
                  </a:cubicBezTo>
                  <a:cubicBezTo>
                    <a:pt x="20683" y="1372"/>
                    <a:pt x="21573" y="1507"/>
                    <a:pt x="22186" y="1624"/>
                  </a:cubicBezTo>
                  <a:cubicBezTo>
                    <a:pt x="22489" y="1683"/>
                    <a:pt x="22724" y="1734"/>
                    <a:pt x="22884" y="1776"/>
                  </a:cubicBezTo>
                  <a:cubicBezTo>
                    <a:pt x="23043" y="1818"/>
                    <a:pt x="23127" y="1834"/>
                    <a:pt x="23127" y="1843"/>
                  </a:cubicBezTo>
                  <a:cubicBezTo>
                    <a:pt x="23127" y="1844"/>
                    <a:pt x="23125" y="1845"/>
                    <a:pt x="23119" y="1845"/>
                  </a:cubicBezTo>
                  <a:cubicBezTo>
                    <a:pt x="23095" y="1845"/>
                    <a:pt x="23015" y="1830"/>
                    <a:pt x="22884" y="1809"/>
                  </a:cubicBezTo>
                  <a:cubicBezTo>
                    <a:pt x="22716" y="1776"/>
                    <a:pt x="22480" y="1742"/>
                    <a:pt x="22178" y="1692"/>
                  </a:cubicBezTo>
                  <a:cubicBezTo>
                    <a:pt x="21565" y="1591"/>
                    <a:pt x="20666" y="1482"/>
                    <a:pt x="19557" y="1440"/>
                  </a:cubicBezTo>
                  <a:cubicBezTo>
                    <a:pt x="19343" y="1433"/>
                    <a:pt x="19121" y="1429"/>
                    <a:pt x="18891" y="1429"/>
                  </a:cubicBezTo>
                  <a:cubicBezTo>
                    <a:pt x="17934" y="1429"/>
                    <a:pt x="16849" y="1493"/>
                    <a:pt x="15676" y="1683"/>
                  </a:cubicBezTo>
                  <a:cubicBezTo>
                    <a:pt x="14231" y="1902"/>
                    <a:pt x="12677" y="2364"/>
                    <a:pt x="11056" y="2851"/>
                  </a:cubicBezTo>
                  <a:cubicBezTo>
                    <a:pt x="9434" y="3338"/>
                    <a:pt x="7855" y="3766"/>
                    <a:pt x="6393" y="3951"/>
                  </a:cubicBezTo>
                  <a:cubicBezTo>
                    <a:pt x="4932" y="4128"/>
                    <a:pt x="3605" y="4220"/>
                    <a:pt x="2529" y="4497"/>
                  </a:cubicBezTo>
                  <a:cubicBezTo>
                    <a:pt x="1462" y="4758"/>
                    <a:pt x="631" y="5153"/>
                    <a:pt x="186" y="5573"/>
                  </a:cubicBezTo>
                  <a:cubicBezTo>
                    <a:pt x="110" y="5640"/>
                    <a:pt x="51" y="5707"/>
                    <a:pt x="1" y="5766"/>
                  </a:cubicBezTo>
                  <a:lnTo>
                    <a:pt x="1" y="8135"/>
                  </a:lnTo>
                  <a:cubicBezTo>
                    <a:pt x="26" y="8143"/>
                    <a:pt x="51" y="8160"/>
                    <a:pt x="85" y="8177"/>
                  </a:cubicBezTo>
                  <a:cubicBezTo>
                    <a:pt x="236" y="8261"/>
                    <a:pt x="446" y="8370"/>
                    <a:pt x="698" y="8504"/>
                  </a:cubicBezTo>
                  <a:cubicBezTo>
                    <a:pt x="1236" y="8765"/>
                    <a:pt x="2008" y="9160"/>
                    <a:pt x="3017" y="9538"/>
                  </a:cubicBezTo>
                  <a:cubicBezTo>
                    <a:pt x="4973" y="10294"/>
                    <a:pt x="7815" y="11042"/>
                    <a:pt x="11015" y="11042"/>
                  </a:cubicBezTo>
                  <a:cubicBezTo>
                    <a:pt x="11084" y="11042"/>
                    <a:pt x="11154" y="11042"/>
                    <a:pt x="11224" y="11041"/>
                  </a:cubicBezTo>
                  <a:cubicBezTo>
                    <a:pt x="11290" y="11042"/>
                    <a:pt x="11357" y="11042"/>
                    <a:pt x="11423" y="11042"/>
                  </a:cubicBezTo>
                  <a:cubicBezTo>
                    <a:pt x="14632" y="11042"/>
                    <a:pt x="17417" y="10063"/>
                    <a:pt x="19532" y="9865"/>
                  </a:cubicBezTo>
                  <a:cubicBezTo>
                    <a:pt x="19989" y="9815"/>
                    <a:pt x="20412" y="9794"/>
                    <a:pt x="20793" y="9794"/>
                  </a:cubicBezTo>
                  <a:cubicBezTo>
                    <a:pt x="21306" y="9794"/>
                    <a:pt x="21743" y="9832"/>
                    <a:pt x="22086" y="9890"/>
                  </a:cubicBezTo>
                  <a:cubicBezTo>
                    <a:pt x="22228" y="9916"/>
                    <a:pt x="22363" y="9941"/>
                    <a:pt x="22480" y="9958"/>
                  </a:cubicBezTo>
                  <a:cubicBezTo>
                    <a:pt x="22590" y="9991"/>
                    <a:pt x="22682" y="10008"/>
                    <a:pt x="22766" y="10033"/>
                  </a:cubicBezTo>
                  <a:cubicBezTo>
                    <a:pt x="22917" y="10075"/>
                    <a:pt x="22993" y="10100"/>
                    <a:pt x="22993" y="10109"/>
                  </a:cubicBezTo>
                  <a:cubicBezTo>
                    <a:pt x="22993" y="10109"/>
                    <a:pt x="22909" y="10100"/>
                    <a:pt x="22758" y="10067"/>
                  </a:cubicBezTo>
                  <a:cubicBezTo>
                    <a:pt x="22674" y="10050"/>
                    <a:pt x="22581" y="10033"/>
                    <a:pt x="22472" y="10008"/>
                  </a:cubicBezTo>
                  <a:cubicBezTo>
                    <a:pt x="22354" y="9991"/>
                    <a:pt x="22220" y="9974"/>
                    <a:pt x="22077" y="9958"/>
                  </a:cubicBezTo>
                  <a:cubicBezTo>
                    <a:pt x="21779" y="9916"/>
                    <a:pt x="21411" y="9888"/>
                    <a:pt x="20985" y="9888"/>
                  </a:cubicBezTo>
                  <a:cubicBezTo>
                    <a:pt x="20559" y="9888"/>
                    <a:pt x="20074" y="9916"/>
                    <a:pt x="19540" y="9983"/>
                  </a:cubicBezTo>
                  <a:cubicBezTo>
                    <a:pt x="18473" y="10109"/>
                    <a:pt x="17230" y="10403"/>
                    <a:pt x="15836" y="10697"/>
                  </a:cubicBezTo>
                  <a:cubicBezTo>
                    <a:pt x="14441" y="11008"/>
                    <a:pt x="12870" y="11209"/>
                    <a:pt x="11224" y="11218"/>
                  </a:cubicBezTo>
                  <a:cubicBezTo>
                    <a:pt x="11172" y="11218"/>
                    <a:pt x="11120" y="11218"/>
                    <a:pt x="11069" y="11218"/>
                  </a:cubicBezTo>
                  <a:cubicBezTo>
                    <a:pt x="7814" y="11218"/>
                    <a:pt x="4934" y="10441"/>
                    <a:pt x="2975" y="9647"/>
                  </a:cubicBezTo>
                  <a:cubicBezTo>
                    <a:pt x="1966" y="9260"/>
                    <a:pt x="1194" y="8840"/>
                    <a:pt x="664" y="8555"/>
                  </a:cubicBezTo>
                  <a:cubicBezTo>
                    <a:pt x="412" y="8412"/>
                    <a:pt x="219" y="8294"/>
                    <a:pt x="68" y="8202"/>
                  </a:cubicBezTo>
                  <a:cubicBezTo>
                    <a:pt x="43" y="8185"/>
                    <a:pt x="18" y="8177"/>
                    <a:pt x="1" y="8160"/>
                  </a:cubicBezTo>
                  <a:lnTo>
                    <a:pt x="1" y="10210"/>
                  </a:lnTo>
                  <a:cubicBezTo>
                    <a:pt x="160" y="10176"/>
                    <a:pt x="387" y="10134"/>
                    <a:pt x="681" y="10117"/>
                  </a:cubicBezTo>
                  <a:cubicBezTo>
                    <a:pt x="813" y="10105"/>
                    <a:pt x="958" y="10099"/>
                    <a:pt x="1115" y="10099"/>
                  </a:cubicBezTo>
                  <a:cubicBezTo>
                    <a:pt x="1723" y="10099"/>
                    <a:pt x="2506" y="10196"/>
                    <a:pt x="3395" y="10436"/>
                  </a:cubicBezTo>
                  <a:cubicBezTo>
                    <a:pt x="4520" y="10714"/>
                    <a:pt x="5805" y="11209"/>
                    <a:pt x="7284" y="11562"/>
                  </a:cubicBezTo>
                  <a:cubicBezTo>
                    <a:pt x="8762" y="11906"/>
                    <a:pt x="10417" y="12133"/>
                    <a:pt x="12173" y="12142"/>
                  </a:cubicBezTo>
                  <a:cubicBezTo>
                    <a:pt x="12289" y="12144"/>
                    <a:pt x="12404" y="12146"/>
                    <a:pt x="12519" y="12146"/>
                  </a:cubicBezTo>
                  <a:cubicBezTo>
                    <a:pt x="15746" y="12146"/>
                    <a:pt x="18570" y="11093"/>
                    <a:pt x="20792" y="11093"/>
                  </a:cubicBezTo>
                  <a:cubicBezTo>
                    <a:pt x="20894" y="11093"/>
                    <a:pt x="20995" y="11095"/>
                    <a:pt x="21094" y="11100"/>
                  </a:cubicBezTo>
                  <a:cubicBezTo>
                    <a:pt x="21909" y="11117"/>
                    <a:pt x="22606" y="11251"/>
                    <a:pt x="23152" y="11419"/>
                  </a:cubicBezTo>
                  <a:lnTo>
                    <a:pt x="23152" y="8143"/>
                  </a:lnTo>
                  <a:cubicBezTo>
                    <a:pt x="22942" y="8168"/>
                    <a:pt x="22716" y="8202"/>
                    <a:pt x="22464" y="8227"/>
                  </a:cubicBezTo>
                  <a:cubicBezTo>
                    <a:pt x="21481" y="8328"/>
                    <a:pt x="20120" y="8521"/>
                    <a:pt x="18599" y="8555"/>
                  </a:cubicBezTo>
                  <a:cubicBezTo>
                    <a:pt x="18545" y="8555"/>
                    <a:pt x="18492" y="8556"/>
                    <a:pt x="18438" y="8556"/>
                  </a:cubicBezTo>
                  <a:cubicBezTo>
                    <a:pt x="17740" y="8556"/>
                    <a:pt x="17074" y="8505"/>
                    <a:pt x="16466" y="8403"/>
                  </a:cubicBezTo>
                  <a:cubicBezTo>
                    <a:pt x="15819" y="8286"/>
                    <a:pt x="15248" y="8109"/>
                    <a:pt x="14786" y="7916"/>
                  </a:cubicBezTo>
                  <a:cubicBezTo>
                    <a:pt x="14324" y="7723"/>
                    <a:pt x="13979" y="7505"/>
                    <a:pt x="13752" y="7345"/>
                  </a:cubicBezTo>
                  <a:cubicBezTo>
                    <a:pt x="13635" y="7269"/>
                    <a:pt x="13551" y="7202"/>
                    <a:pt x="13500" y="7152"/>
                  </a:cubicBezTo>
                  <a:cubicBezTo>
                    <a:pt x="13441" y="7110"/>
                    <a:pt x="13416" y="7076"/>
                    <a:pt x="13416" y="7076"/>
                  </a:cubicBezTo>
                  <a:cubicBezTo>
                    <a:pt x="13417" y="7075"/>
                    <a:pt x="13418" y="7074"/>
                    <a:pt x="13420" y="7074"/>
                  </a:cubicBezTo>
                  <a:cubicBezTo>
                    <a:pt x="13471" y="7074"/>
                    <a:pt x="13948" y="7460"/>
                    <a:pt x="14828" y="7799"/>
                  </a:cubicBezTo>
                  <a:cubicBezTo>
                    <a:pt x="15290" y="7983"/>
                    <a:pt x="15852" y="8143"/>
                    <a:pt x="16491" y="8244"/>
                  </a:cubicBezTo>
                  <a:cubicBezTo>
                    <a:pt x="17039" y="8338"/>
                    <a:pt x="17649" y="8382"/>
                    <a:pt x="18284" y="8382"/>
                  </a:cubicBezTo>
                  <a:cubicBezTo>
                    <a:pt x="18388" y="8382"/>
                    <a:pt x="18494" y="8381"/>
                    <a:pt x="18599" y="8378"/>
                  </a:cubicBezTo>
                  <a:cubicBezTo>
                    <a:pt x="20103" y="8353"/>
                    <a:pt x="21464" y="8177"/>
                    <a:pt x="22447" y="8109"/>
                  </a:cubicBezTo>
                  <a:cubicBezTo>
                    <a:pt x="22707" y="8093"/>
                    <a:pt x="22942" y="8076"/>
                    <a:pt x="23152" y="8059"/>
                  </a:cubicBezTo>
                  <a:lnTo>
                    <a:pt x="23152" y="112"/>
                  </a:lnTo>
                  <a:cubicBezTo>
                    <a:pt x="23001" y="95"/>
                    <a:pt x="22816" y="70"/>
                    <a:pt x="22598" y="53"/>
                  </a:cubicBezTo>
                  <a:cubicBezTo>
                    <a:pt x="22279" y="22"/>
                    <a:pt x="21883" y="1"/>
                    <a:pt x="214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12252750" y="-8845525"/>
              <a:ext cx="578825" cy="53825"/>
            </a:xfrm>
            <a:custGeom>
              <a:rect b="b" l="l" r="r" t="t"/>
              <a:pathLst>
                <a:path extrusionOk="0" h="2153" w="23153">
                  <a:moveTo>
                    <a:pt x="21137" y="1"/>
                  </a:moveTo>
                  <a:cubicBezTo>
                    <a:pt x="20794" y="1"/>
                    <a:pt x="20420" y="13"/>
                    <a:pt x="20019" y="44"/>
                  </a:cubicBezTo>
                  <a:cubicBezTo>
                    <a:pt x="18927" y="120"/>
                    <a:pt x="17633" y="330"/>
                    <a:pt x="16230" y="641"/>
                  </a:cubicBezTo>
                  <a:cubicBezTo>
                    <a:pt x="14811" y="952"/>
                    <a:pt x="13282" y="1355"/>
                    <a:pt x="11644" y="1649"/>
                  </a:cubicBezTo>
                  <a:cubicBezTo>
                    <a:pt x="10456" y="1863"/>
                    <a:pt x="9290" y="1988"/>
                    <a:pt x="8193" y="1988"/>
                  </a:cubicBezTo>
                  <a:cubicBezTo>
                    <a:pt x="7784" y="1988"/>
                    <a:pt x="7385" y="1971"/>
                    <a:pt x="6998" y="1934"/>
                  </a:cubicBezTo>
                  <a:cubicBezTo>
                    <a:pt x="6284" y="1867"/>
                    <a:pt x="5612" y="1741"/>
                    <a:pt x="5007" y="1565"/>
                  </a:cubicBezTo>
                  <a:cubicBezTo>
                    <a:pt x="4394" y="1380"/>
                    <a:pt x="3848" y="1145"/>
                    <a:pt x="3344" y="926"/>
                  </a:cubicBezTo>
                  <a:cubicBezTo>
                    <a:pt x="2353" y="481"/>
                    <a:pt x="1504" y="170"/>
                    <a:pt x="891" y="120"/>
                  </a:cubicBezTo>
                  <a:cubicBezTo>
                    <a:pt x="730" y="103"/>
                    <a:pt x="589" y="96"/>
                    <a:pt x="468" y="96"/>
                  </a:cubicBezTo>
                  <a:cubicBezTo>
                    <a:pt x="236" y="96"/>
                    <a:pt x="78" y="120"/>
                    <a:pt x="1" y="137"/>
                  </a:cubicBezTo>
                  <a:lnTo>
                    <a:pt x="1" y="153"/>
                  </a:lnTo>
                  <a:cubicBezTo>
                    <a:pt x="56" y="150"/>
                    <a:pt x="154" y="142"/>
                    <a:pt x="290" y="142"/>
                  </a:cubicBezTo>
                  <a:cubicBezTo>
                    <a:pt x="443" y="142"/>
                    <a:pt x="643" y="152"/>
                    <a:pt x="883" y="187"/>
                  </a:cubicBezTo>
                  <a:cubicBezTo>
                    <a:pt x="1488" y="254"/>
                    <a:pt x="2311" y="574"/>
                    <a:pt x="3302" y="1036"/>
                  </a:cubicBezTo>
                  <a:cubicBezTo>
                    <a:pt x="3798" y="1262"/>
                    <a:pt x="4344" y="1506"/>
                    <a:pt x="4965" y="1699"/>
                  </a:cubicBezTo>
                  <a:cubicBezTo>
                    <a:pt x="5587" y="1884"/>
                    <a:pt x="6259" y="2018"/>
                    <a:pt x="6982" y="2094"/>
                  </a:cubicBezTo>
                  <a:cubicBezTo>
                    <a:pt x="7389" y="2134"/>
                    <a:pt x="7808" y="2153"/>
                    <a:pt x="8237" y="2153"/>
                  </a:cubicBezTo>
                  <a:cubicBezTo>
                    <a:pt x="9337" y="2153"/>
                    <a:pt x="10499" y="2028"/>
                    <a:pt x="11677" y="1817"/>
                  </a:cubicBezTo>
                  <a:cubicBezTo>
                    <a:pt x="13324" y="1523"/>
                    <a:pt x="14853" y="1111"/>
                    <a:pt x="16264" y="800"/>
                  </a:cubicBezTo>
                  <a:cubicBezTo>
                    <a:pt x="17667" y="481"/>
                    <a:pt x="18944" y="254"/>
                    <a:pt x="20027" y="162"/>
                  </a:cubicBezTo>
                  <a:cubicBezTo>
                    <a:pt x="20540" y="118"/>
                    <a:pt x="21007" y="101"/>
                    <a:pt x="21421" y="101"/>
                  </a:cubicBezTo>
                  <a:cubicBezTo>
                    <a:pt x="21883" y="101"/>
                    <a:pt x="22279" y="122"/>
                    <a:pt x="22598" y="153"/>
                  </a:cubicBezTo>
                  <a:cubicBezTo>
                    <a:pt x="22825" y="170"/>
                    <a:pt x="23001" y="187"/>
                    <a:pt x="23152" y="212"/>
                  </a:cubicBezTo>
                  <a:lnTo>
                    <a:pt x="23152" y="162"/>
                  </a:lnTo>
                  <a:cubicBezTo>
                    <a:pt x="23010" y="137"/>
                    <a:pt x="22825" y="111"/>
                    <a:pt x="22606" y="86"/>
                  </a:cubicBezTo>
                  <a:cubicBezTo>
                    <a:pt x="22224" y="38"/>
                    <a:pt x="21727" y="1"/>
                    <a:pt x="21137"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12252750" y="-9086575"/>
              <a:ext cx="311050" cy="75425"/>
            </a:xfrm>
            <a:custGeom>
              <a:rect b="b" l="l" r="r" t="t"/>
              <a:pathLst>
                <a:path extrusionOk="0" h="3017" w="12442">
                  <a:moveTo>
                    <a:pt x="12375" y="1"/>
                  </a:moveTo>
                  <a:cubicBezTo>
                    <a:pt x="12307" y="51"/>
                    <a:pt x="12223" y="110"/>
                    <a:pt x="12114" y="185"/>
                  </a:cubicBezTo>
                  <a:cubicBezTo>
                    <a:pt x="11980" y="286"/>
                    <a:pt x="11803" y="404"/>
                    <a:pt x="11593" y="530"/>
                  </a:cubicBezTo>
                  <a:cubicBezTo>
                    <a:pt x="11392" y="656"/>
                    <a:pt x="11165" y="815"/>
                    <a:pt x="10888" y="950"/>
                  </a:cubicBezTo>
                  <a:cubicBezTo>
                    <a:pt x="10619" y="1101"/>
                    <a:pt x="10333" y="1261"/>
                    <a:pt x="9997" y="1412"/>
                  </a:cubicBezTo>
                  <a:cubicBezTo>
                    <a:pt x="9678" y="1580"/>
                    <a:pt x="9325" y="1714"/>
                    <a:pt x="8947" y="1874"/>
                  </a:cubicBezTo>
                  <a:cubicBezTo>
                    <a:pt x="8191" y="2151"/>
                    <a:pt x="7343" y="2412"/>
                    <a:pt x="6427" y="2596"/>
                  </a:cubicBezTo>
                  <a:cubicBezTo>
                    <a:pt x="5511" y="2764"/>
                    <a:pt x="4621" y="2840"/>
                    <a:pt x="3815" y="2865"/>
                  </a:cubicBezTo>
                  <a:cubicBezTo>
                    <a:pt x="3411" y="2857"/>
                    <a:pt x="3025" y="2865"/>
                    <a:pt x="2664" y="2832"/>
                  </a:cubicBezTo>
                  <a:cubicBezTo>
                    <a:pt x="2302" y="2815"/>
                    <a:pt x="1975" y="2773"/>
                    <a:pt x="1672" y="2731"/>
                  </a:cubicBezTo>
                  <a:cubicBezTo>
                    <a:pt x="1370" y="2706"/>
                    <a:pt x="1093" y="2638"/>
                    <a:pt x="858" y="2605"/>
                  </a:cubicBezTo>
                  <a:cubicBezTo>
                    <a:pt x="614" y="2563"/>
                    <a:pt x="412" y="2512"/>
                    <a:pt x="244" y="2470"/>
                  </a:cubicBezTo>
                  <a:cubicBezTo>
                    <a:pt x="152" y="2454"/>
                    <a:pt x="68" y="2437"/>
                    <a:pt x="1" y="2420"/>
                  </a:cubicBezTo>
                  <a:lnTo>
                    <a:pt x="1" y="2470"/>
                  </a:lnTo>
                  <a:cubicBezTo>
                    <a:pt x="68" y="2487"/>
                    <a:pt x="144" y="2512"/>
                    <a:pt x="228" y="2538"/>
                  </a:cubicBezTo>
                  <a:cubicBezTo>
                    <a:pt x="396" y="2588"/>
                    <a:pt x="597" y="2647"/>
                    <a:pt x="832" y="2697"/>
                  </a:cubicBezTo>
                  <a:cubicBezTo>
                    <a:pt x="1076" y="2748"/>
                    <a:pt x="1345" y="2815"/>
                    <a:pt x="1656" y="2848"/>
                  </a:cubicBezTo>
                  <a:cubicBezTo>
                    <a:pt x="1958" y="2899"/>
                    <a:pt x="2294" y="2949"/>
                    <a:pt x="2655" y="2966"/>
                  </a:cubicBezTo>
                  <a:cubicBezTo>
                    <a:pt x="3017" y="3008"/>
                    <a:pt x="3403" y="3008"/>
                    <a:pt x="3815" y="3016"/>
                  </a:cubicBezTo>
                  <a:cubicBezTo>
                    <a:pt x="4629" y="3008"/>
                    <a:pt x="5528" y="2932"/>
                    <a:pt x="6461" y="2764"/>
                  </a:cubicBezTo>
                  <a:cubicBezTo>
                    <a:pt x="7385" y="2580"/>
                    <a:pt x="8242" y="2311"/>
                    <a:pt x="9006" y="2017"/>
                  </a:cubicBezTo>
                  <a:cubicBezTo>
                    <a:pt x="9384" y="1857"/>
                    <a:pt x="9745" y="1714"/>
                    <a:pt x="10064" y="1538"/>
                  </a:cubicBezTo>
                  <a:cubicBezTo>
                    <a:pt x="10392" y="1387"/>
                    <a:pt x="10686" y="1219"/>
                    <a:pt x="10947" y="1059"/>
                  </a:cubicBezTo>
                  <a:cubicBezTo>
                    <a:pt x="11224" y="908"/>
                    <a:pt x="11451" y="740"/>
                    <a:pt x="11652" y="605"/>
                  </a:cubicBezTo>
                  <a:cubicBezTo>
                    <a:pt x="11854" y="471"/>
                    <a:pt x="12022" y="345"/>
                    <a:pt x="12156" y="236"/>
                  </a:cubicBezTo>
                  <a:cubicBezTo>
                    <a:pt x="12282" y="135"/>
                    <a:pt x="12375" y="59"/>
                    <a:pt x="1244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12253175" y="-9062875"/>
              <a:ext cx="578400" cy="99850"/>
            </a:xfrm>
            <a:custGeom>
              <a:rect b="b" l="l" r="r" t="t"/>
              <a:pathLst>
                <a:path extrusionOk="0" h="3994" w="23136">
                  <a:moveTo>
                    <a:pt x="18426" y="0"/>
                  </a:moveTo>
                  <a:cubicBezTo>
                    <a:pt x="18188" y="0"/>
                    <a:pt x="17946" y="9"/>
                    <a:pt x="17700" y="27"/>
                  </a:cubicBezTo>
                  <a:cubicBezTo>
                    <a:pt x="16902" y="94"/>
                    <a:pt x="16071" y="271"/>
                    <a:pt x="15256" y="590"/>
                  </a:cubicBezTo>
                  <a:cubicBezTo>
                    <a:pt x="14433" y="901"/>
                    <a:pt x="13651" y="1354"/>
                    <a:pt x="12853" y="1808"/>
                  </a:cubicBezTo>
                  <a:cubicBezTo>
                    <a:pt x="12064" y="2262"/>
                    <a:pt x="11282" y="2707"/>
                    <a:pt x="10476" y="3001"/>
                  </a:cubicBezTo>
                  <a:cubicBezTo>
                    <a:pt x="9669" y="3286"/>
                    <a:pt x="8846" y="3429"/>
                    <a:pt x="8057" y="3480"/>
                  </a:cubicBezTo>
                  <a:cubicBezTo>
                    <a:pt x="7648" y="3506"/>
                    <a:pt x="7249" y="3515"/>
                    <a:pt x="6862" y="3515"/>
                  </a:cubicBezTo>
                  <a:cubicBezTo>
                    <a:pt x="5752" y="3515"/>
                    <a:pt x="4736" y="3435"/>
                    <a:pt x="3840" y="3429"/>
                  </a:cubicBezTo>
                  <a:cubicBezTo>
                    <a:pt x="3757" y="3428"/>
                    <a:pt x="3676" y="3428"/>
                    <a:pt x="3595" y="3428"/>
                  </a:cubicBezTo>
                  <a:cubicBezTo>
                    <a:pt x="2498" y="3428"/>
                    <a:pt x="1611" y="3532"/>
                    <a:pt x="1000" y="3673"/>
                  </a:cubicBezTo>
                  <a:cubicBezTo>
                    <a:pt x="832" y="3715"/>
                    <a:pt x="689" y="3748"/>
                    <a:pt x="563" y="3790"/>
                  </a:cubicBezTo>
                  <a:cubicBezTo>
                    <a:pt x="446" y="3824"/>
                    <a:pt x="345" y="3866"/>
                    <a:pt x="253" y="3891"/>
                  </a:cubicBezTo>
                  <a:cubicBezTo>
                    <a:pt x="85" y="3950"/>
                    <a:pt x="1" y="3984"/>
                    <a:pt x="1" y="3992"/>
                  </a:cubicBezTo>
                  <a:cubicBezTo>
                    <a:pt x="1" y="3993"/>
                    <a:pt x="2" y="3994"/>
                    <a:pt x="5" y="3994"/>
                  </a:cubicBezTo>
                  <a:cubicBezTo>
                    <a:pt x="25" y="3994"/>
                    <a:pt x="114" y="3969"/>
                    <a:pt x="261" y="3925"/>
                  </a:cubicBezTo>
                  <a:cubicBezTo>
                    <a:pt x="353" y="3900"/>
                    <a:pt x="454" y="3874"/>
                    <a:pt x="580" y="3832"/>
                  </a:cubicBezTo>
                  <a:cubicBezTo>
                    <a:pt x="698" y="3807"/>
                    <a:pt x="849" y="3782"/>
                    <a:pt x="1009" y="3740"/>
                  </a:cubicBezTo>
                  <a:cubicBezTo>
                    <a:pt x="1562" y="3628"/>
                    <a:pt x="2326" y="3545"/>
                    <a:pt x="3262" y="3545"/>
                  </a:cubicBezTo>
                  <a:cubicBezTo>
                    <a:pt x="3448" y="3545"/>
                    <a:pt x="3641" y="3548"/>
                    <a:pt x="3840" y="3555"/>
                  </a:cubicBezTo>
                  <a:cubicBezTo>
                    <a:pt x="4774" y="3568"/>
                    <a:pt x="5846" y="3668"/>
                    <a:pt x="7032" y="3668"/>
                  </a:cubicBezTo>
                  <a:cubicBezTo>
                    <a:pt x="7370" y="3668"/>
                    <a:pt x="7717" y="3660"/>
                    <a:pt x="8073" y="3639"/>
                  </a:cubicBezTo>
                  <a:cubicBezTo>
                    <a:pt x="8871" y="3589"/>
                    <a:pt x="9703" y="3446"/>
                    <a:pt x="10535" y="3160"/>
                  </a:cubicBezTo>
                  <a:cubicBezTo>
                    <a:pt x="11358" y="2858"/>
                    <a:pt x="12148" y="2413"/>
                    <a:pt x="12946" y="1959"/>
                  </a:cubicBezTo>
                  <a:cubicBezTo>
                    <a:pt x="13735" y="1497"/>
                    <a:pt x="14517" y="1052"/>
                    <a:pt x="15315" y="749"/>
                  </a:cubicBezTo>
                  <a:cubicBezTo>
                    <a:pt x="16113" y="439"/>
                    <a:pt x="16927" y="254"/>
                    <a:pt x="17717" y="187"/>
                  </a:cubicBezTo>
                  <a:cubicBezTo>
                    <a:pt x="17982" y="165"/>
                    <a:pt x="18243" y="155"/>
                    <a:pt x="18500" y="155"/>
                  </a:cubicBezTo>
                  <a:cubicBezTo>
                    <a:pt x="19763" y="155"/>
                    <a:pt x="20913" y="399"/>
                    <a:pt x="21842" y="741"/>
                  </a:cubicBezTo>
                  <a:cubicBezTo>
                    <a:pt x="22329" y="926"/>
                    <a:pt x="22757" y="1128"/>
                    <a:pt x="23135" y="1338"/>
                  </a:cubicBezTo>
                  <a:lnTo>
                    <a:pt x="23135" y="1220"/>
                  </a:lnTo>
                  <a:cubicBezTo>
                    <a:pt x="22774" y="1018"/>
                    <a:pt x="22354" y="817"/>
                    <a:pt x="21884" y="632"/>
                  </a:cubicBezTo>
                  <a:cubicBezTo>
                    <a:pt x="20930" y="262"/>
                    <a:pt x="19742" y="0"/>
                    <a:pt x="1842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12521575" y="-9003500"/>
              <a:ext cx="310000" cy="134400"/>
            </a:xfrm>
            <a:custGeom>
              <a:rect b="b" l="l" r="r" t="t"/>
              <a:pathLst>
                <a:path extrusionOk="0" h="5376" w="12400">
                  <a:moveTo>
                    <a:pt x="7683" y="0"/>
                  </a:moveTo>
                  <a:cubicBezTo>
                    <a:pt x="6603" y="0"/>
                    <a:pt x="5476" y="420"/>
                    <a:pt x="4402" y="953"/>
                  </a:cubicBezTo>
                  <a:cubicBezTo>
                    <a:pt x="3251" y="1499"/>
                    <a:pt x="2193" y="2121"/>
                    <a:pt x="1277" y="2734"/>
                  </a:cubicBezTo>
                  <a:cubicBezTo>
                    <a:pt x="832" y="3045"/>
                    <a:pt x="336" y="3314"/>
                    <a:pt x="118" y="3810"/>
                  </a:cubicBezTo>
                  <a:cubicBezTo>
                    <a:pt x="0" y="4053"/>
                    <a:pt x="59" y="4356"/>
                    <a:pt x="227" y="4540"/>
                  </a:cubicBezTo>
                  <a:cubicBezTo>
                    <a:pt x="387" y="4725"/>
                    <a:pt x="597" y="4826"/>
                    <a:pt x="790" y="4918"/>
                  </a:cubicBezTo>
                  <a:cubicBezTo>
                    <a:pt x="1554" y="5271"/>
                    <a:pt x="2252" y="5364"/>
                    <a:pt x="2714" y="5372"/>
                  </a:cubicBezTo>
                  <a:cubicBezTo>
                    <a:pt x="2783" y="5374"/>
                    <a:pt x="2847" y="5376"/>
                    <a:pt x="2907" y="5376"/>
                  </a:cubicBezTo>
                  <a:cubicBezTo>
                    <a:pt x="3051" y="5376"/>
                    <a:pt x="3168" y="5370"/>
                    <a:pt x="3251" y="5364"/>
                  </a:cubicBezTo>
                  <a:cubicBezTo>
                    <a:pt x="3377" y="5347"/>
                    <a:pt x="3436" y="5338"/>
                    <a:pt x="3436" y="5330"/>
                  </a:cubicBezTo>
                  <a:cubicBezTo>
                    <a:pt x="3436" y="5324"/>
                    <a:pt x="3407" y="5324"/>
                    <a:pt x="3351" y="5324"/>
                  </a:cubicBezTo>
                  <a:cubicBezTo>
                    <a:pt x="3324" y="5324"/>
                    <a:pt x="3289" y="5324"/>
                    <a:pt x="3248" y="5324"/>
                  </a:cubicBezTo>
                  <a:cubicBezTo>
                    <a:pt x="3125" y="5324"/>
                    <a:pt x="2945" y="5322"/>
                    <a:pt x="2714" y="5305"/>
                  </a:cubicBezTo>
                  <a:cubicBezTo>
                    <a:pt x="2260" y="5271"/>
                    <a:pt x="1580" y="5170"/>
                    <a:pt x="840" y="4809"/>
                  </a:cubicBezTo>
                  <a:cubicBezTo>
                    <a:pt x="656" y="4717"/>
                    <a:pt x="462" y="4616"/>
                    <a:pt x="328" y="4456"/>
                  </a:cubicBezTo>
                  <a:cubicBezTo>
                    <a:pt x="185" y="4297"/>
                    <a:pt x="152" y="4070"/>
                    <a:pt x="244" y="3860"/>
                  </a:cubicBezTo>
                  <a:cubicBezTo>
                    <a:pt x="429" y="3432"/>
                    <a:pt x="916" y="3163"/>
                    <a:pt x="1361" y="2860"/>
                  </a:cubicBezTo>
                  <a:cubicBezTo>
                    <a:pt x="2285" y="2255"/>
                    <a:pt x="3327" y="1651"/>
                    <a:pt x="4469" y="1105"/>
                  </a:cubicBezTo>
                  <a:cubicBezTo>
                    <a:pt x="5562" y="571"/>
                    <a:pt x="6677" y="154"/>
                    <a:pt x="7734" y="154"/>
                  </a:cubicBezTo>
                  <a:cubicBezTo>
                    <a:pt x="7774" y="154"/>
                    <a:pt x="7815" y="154"/>
                    <a:pt x="7855" y="155"/>
                  </a:cubicBezTo>
                  <a:cubicBezTo>
                    <a:pt x="8947" y="181"/>
                    <a:pt x="9862" y="634"/>
                    <a:pt x="10568" y="1063"/>
                  </a:cubicBezTo>
                  <a:cubicBezTo>
                    <a:pt x="11274" y="1491"/>
                    <a:pt x="11795" y="1928"/>
                    <a:pt x="12156" y="2213"/>
                  </a:cubicBezTo>
                  <a:cubicBezTo>
                    <a:pt x="12248" y="2281"/>
                    <a:pt x="12324" y="2348"/>
                    <a:pt x="12399" y="2407"/>
                  </a:cubicBezTo>
                  <a:lnTo>
                    <a:pt x="12399" y="2339"/>
                  </a:lnTo>
                  <a:cubicBezTo>
                    <a:pt x="12341" y="2281"/>
                    <a:pt x="12273" y="2230"/>
                    <a:pt x="12198" y="2163"/>
                  </a:cubicBezTo>
                  <a:cubicBezTo>
                    <a:pt x="11845" y="1861"/>
                    <a:pt x="11341" y="1415"/>
                    <a:pt x="10627" y="962"/>
                  </a:cubicBezTo>
                  <a:cubicBezTo>
                    <a:pt x="9930" y="517"/>
                    <a:pt x="8997" y="38"/>
                    <a:pt x="7863" y="4"/>
                  </a:cubicBezTo>
                  <a:cubicBezTo>
                    <a:pt x="7803" y="2"/>
                    <a:pt x="7743" y="0"/>
                    <a:pt x="768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12629525" y="-8940400"/>
              <a:ext cx="195750" cy="61225"/>
            </a:xfrm>
            <a:custGeom>
              <a:rect b="b" l="l" r="r" t="t"/>
              <a:pathLst>
                <a:path extrusionOk="0" h="2449" w="7830">
                  <a:moveTo>
                    <a:pt x="2906" y="1"/>
                  </a:moveTo>
                  <a:cubicBezTo>
                    <a:pt x="2155" y="1"/>
                    <a:pt x="1350" y="110"/>
                    <a:pt x="555" y="353"/>
                  </a:cubicBezTo>
                  <a:cubicBezTo>
                    <a:pt x="420" y="395"/>
                    <a:pt x="294" y="454"/>
                    <a:pt x="185" y="555"/>
                  </a:cubicBezTo>
                  <a:cubicBezTo>
                    <a:pt x="126" y="597"/>
                    <a:pt x="76" y="656"/>
                    <a:pt x="42" y="731"/>
                  </a:cubicBezTo>
                  <a:cubicBezTo>
                    <a:pt x="9" y="807"/>
                    <a:pt x="0" y="908"/>
                    <a:pt x="34" y="983"/>
                  </a:cubicBezTo>
                  <a:cubicBezTo>
                    <a:pt x="93" y="1151"/>
                    <a:pt x="261" y="1218"/>
                    <a:pt x="387" y="1252"/>
                  </a:cubicBezTo>
                  <a:cubicBezTo>
                    <a:pt x="521" y="1286"/>
                    <a:pt x="639" y="1302"/>
                    <a:pt x="756" y="1328"/>
                  </a:cubicBezTo>
                  <a:cubicBezTo>
                    <a:pt x="1243" y="1428"/>
                    <a:pt x="1714" y="1521"/>
                    <a:pt x="2167" y="1605"/>
                  </a:cubicBezTo>
                  <a:cubicBezTo>
                    <a:pt x="3050" y="1781"/>
                    <a:pt x="3856" y="1932"/>
                    <a:pt x="4545" y="2067"/>
                  </a:cubicBezTo>
                  <a:cubicBezTo>
                    <a:pt x="5200" y="2184"/>
                    <a:pt x="5746" y="2285"/>
                    <a:pt x="6149" y="2361"/>
                  </a:cubicBezTo>
                  <a:cubicBezTo>
                    <a:pt x="6326" y="2386"/>
                    <a:pt x="6469" y="2411"/>
                    <a:pt x="6595" y="2436"/>
                  </a:cubicBezTo>
                  <a:cubicBezTo>
                    <a:pt x="6666" y="2442"/>
                    <a:pt x="6712" y="2448"/>
                    <a:pt x="6733" y="2448"/>
                  </a:cubicBezTo>
                  <a:cubicBezTo>
                    <a:pt x="6741" y="2448"/>
                    <a:pt x="6746" y="2447"/>
                    <a:pt x="6746" y="2445"/>
                  </a:cubicBezTo>
                  <a:cubicBezTo>
                    <a:pt x="6746" y="2436"/>
                    <a:pt x="6695" y="2428"/>
                    <a:pt x="6595" y="2403"/>
                  </a:cubicBezTo>
                  <a:cubicBezTo>
                    <a:pt x="6477" y="2369"/>
                    <a:pt x="6334" y="2336"/>
                    <a:pt x="6166" y="2294"/>
                  </a:cubicBezTo>
                  <a:cubicBezTo>
                    <a:pt x="5763" y="2210"/>
                    <a:pt x="5225" y="2092"/>
                    <a:pt x="4570" y="1949"/>
                  </a:cubicBezTo>
                  <a:cubicBezTo>
                    <a:pt x="3881" y="1806"/>
                    <a:pt x="3083" y="1638"/>
                    <a:pt x="2193" y="1454"/>
                  </a:cubicBezTo>
                  <a:cubicBezTo>
                    <a:pt x="1747" y="1361"/>
                    <a:pt x="1277" y="1269"/>
                    <a:pt x="790" y="1168"/>
                  </a:cubicBezTo>
                  <a:cubicBezTo>
                    <a:pt x="563" y="1109"/>
                    <a:pt x="252" y="1101"/>
                    <a:pt x="193" y="924"/>
                  </a:cubicBezTo>
                  <a:cubicBezTo>
                    <a:pt x="160" y="849"/>
                    <a:pt x="210" y="756"/>
                    <a:pt x="294" y="681"/>
                  </a:cubicBezTo>
                  <a:cubicBezTo>
                    <a:pt x="378" y="605"/>
                    <a:pt x="487" y="546"/>
                    <a:pt x="605" y="513"/>
                  </a:cubicBezTo>
                  <a:cubicBezTo>
                    <a:pt x="1401" y="272"/>
                    <a:pt x="2202" y="164"/>
                    <a:pt x="2949" y="164"/>
                  </a:cubicBezTo>
                  <a:cubicBezTo>
                    <a:pt x="3140" y="164"/>
                    <a:pt x="3328" y="171"/>
                    <a:pt x="3512" y="185"/>
                  </a:cubicBezTo>
                  <a:cubicBezTo>
                    <a:pt x="4410" y="244"/>
                    <a:pt x="5208" y="437"/>
                    <a:pt x="5855" y="681"/>
                  </a:cubicBezTo>
                  <a:cubicBezTo>
                    <a:pt x="7104" y="1138"/>
                    <a:pt x="7766" y="1690"/>
                    <a:pt x="7826" y="1690"/>
                  </a:cubicBezTo>
                  <a:cubicBezTo>
                    <a:pt x="7827" y="1690"/>
                    <a:pt x="7829" y="1690"/>
                    <a:pt x="7829" y="1689"/>
                  </a:cubicBezTo>
                  <a:cubicBezTo>
                    <a:pt x="7829" y="1680"/>
                    <a:pt x="7796" y="1647"/>
                    <a:pt x="7712" y="1580"/>
                  </a:cubicBezTo>
                  <a:cubicBezTo>
                    <a:pt x="7628" y="1521"/>
                    <a:pt x="7519" y="1420"/>
                    <a:pt x="7351" y="1319"/>
                  </a:cubicBezTo>
                  <a:cubicBezTo>
                    <a:pt x="7031" y="1101"/>
                    <a:pt x="6544" y="824"/>
                    <a:pt x="5897" y="563"/>
                  </a:cubicBezTo>
                  <a:cubicBezTo>
                    <a:pt x="5250" y="311"/>
                    <a:pt x="4444" y="93"/>
                    <a:pt x="3520" y="25"/>
                  </a:cubicBezTo>
                  <a:cubicBezTo>
                    <a:pt x="3320" y="9"/>
                    <a:pt x="3115" y="1"/>
                    <a:pt x="2906"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12252750" y="-8908075"/>
              <a:ext cx="183575" cy="19225"/>
            </a:xfrm>
            <a:custGeom>
              <a:rect b="b" l="l" r="r" t="t"/>
              <a:pathLst>
                <a:path extrusionOk="0" h="769" w="7343">
                  <a:moveTo>
                    <a:pt x="3399" y="1"/>
                  </a:moveTo>
                  <a:cubicBezTo>
                    <a:pt x="2334" y="1"/>
                    <a:pt x="1385" y="148"/>
                    <a:pt x="715" y="320"/>
                  </a:cubicBezTo>
                  <a:cubicBezTo>
                    <a:pt x="421" y="387"/>
                    <a:pt x="186" y="455"/>
                    <a:pt x="1" y="522"/>
                  </a:cubicBezTo>
                  <a:lnTo>
                    <a:pt x="1" y="597"/>
                  </a:lnTo>
                  <a:cubicBezTo>
                    <a:pt x="186" y="555"/>
                    <a:pt x="438" y="497"/>
                    <a:pt x="740" y="438"/>
                  </a:cubicBezTo>
                  <a:cubicBezTo>
                    <a:pt x="1389" y="303"/>
                    <a:pt x="2293" y="176"/>
                    <a:pt x="3302" y="176"/>
                  </a:cubicBezTo>
                  <a:cubicBezTo>
                    <a:pt x="3364" y="176"/>
                    <a:pt x="3425" y="176"/>
                    <a:pt x="3487" y="177"/>
                  </a:cubicBezTo>
                  <a:cubicBezTo>
                    <a:pt x="4562" y="186"/>
                    <a:pt x="5528" y="337"/>
                    <a:pt x="6225" y="497"/>
                  </a:cubicBezTo>
                  <a:cubicBezTo>
                    <a:pt x="6858" y="643"/>
                    <a:pt x="7264" y="768"/>
                    <a:pt x="7333" y="768"/>
                  </a:cubicBezTo>
                  <a:cubicBezTo>
                    <a:pt x="7339" y="768"/>
                    <a:pt x="7342" y="767"/>
                    <a:pt x="7343" y="765"/>
                  </a:cubicBezTo>
                  <a:cubicBezTo>
                    <a:pt x="7343" y="757"/>
                    <a:pt x="7242" y="715"/>
                    <a:pt x="7057" y="639"/>
                  </a:cubicBezTo>
                  <a:cubicBezTo>
                    <a:pt x="6872" y="564"/>
                    <a:pt x="6595" y="471"/>
                    <a:pt x="6251" y="379"/>
                  </a:cubicBezTo>
                  <a:cubicBezTo>
                    <a:pt x="5562" y="194"/>
                    <a:pt x="4579" y="18"/>
                    <a:pt x="3487" y="1"/>
                  </a:cubicBezTo>
                  <a:cubicBezTo>
                    <a:pt x="3458" y="1"/>
                    <a:pt x="3428" y="1"/>
                    <a:pt x="339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12252750" y="-8810700"/>
              <a:ext cx="578200" cy="111825"/>
            </a:xfrm>
            <a:custGeom>
              <a:rect b="b" l="l" r="r" t="t"/>
              <a:pathLst>
                <a:path extrusionOk="0" h="4473" w="23128">
                  <a:moveTo>
                    <a:pt x="18667" y="0"/>
                  </a:moveTo>
                  <a:cubicBezTo>
                    <a:pt x="17762" y="0"/>
                    <a:pt x="16745" y="62"/>
                    <a:pt x="15659" y="231"/>
                  </a:cubicBezTo>
                  <a:cubicBezTo>
                    <a:pt x="14198" y="449"/>
                    <a:pt x="12635" y="903"/>
                    <a:pt x="11005" y="1390"/>
                  </a:cubicBezTo>
                  <a:cubicBezTo>
                    <a:pt x="9384" y="1877"/>
                    <a:pt x="7830" y="2314"/>
                    <a:pt x="6377" y="2499"/>
                  </a:cubicBezTo>
                  <a:cubicBezTo>
                    <a:pt x="4923" y="2692"/>
                    <a:pt x="3588" y="2793"/>
                    <a:pt x="2504" y="3087"/>
                  </a:cubicBezTo>
                  <a:cubicBezTo>
                    <a:pt x="1429" y="3364"/>
                    <a:pt x="589" y="3776"/>
                    <a:pt x="144" y="4229"/>
                  </a:cubicBezTo>
                  <a:cubicBezTo>
                    <a:pt x="85" y="4280"/>
                    <a:pt x="43" y="4330"/>
                    <a:pt x="1" y="4380"/>
                  </a:cubicBezTo>
                  <a:lnTo>
                    <a:pt x="1" y="4473"/>
                  </a:lnTo>
                  <a:cubicBezTo>
                    <a:pt x="51" y="4414"/>
                    <a:pt x="110" y="4347"/>
                    <a:pt x="186" y="4280"/>
                  </a:cubicBezTo>
                  <a:cubicBezTo>
                    <a:pt x="631" y="3860"/>
                    <a:pt x="1462" y="3465"/>
                    <a:pt x="2538" y="3204"/>
                  </a:cubicBezTo>
                  <a:cubicBezTo>
                    <a:pt x="3605" y="2927"/>
                    <a:pt x="4932" y="2835"/>
                    <a:pt x="6393" y="2658"/>
                  </a:cubicBezTo>
                  <a:cubicBezTo>
                    <a:pt x="7864" y="2473"/>
                    <a:pt x="9434" y="2045"/>
                    <a:pt x="11056" y="1558"/>
                  </a:cubicBezTo>
                  <a:cubicBezTo>
                    <a:pt x="12677" y="1071"/>
                    <a:pt x="14231" y="609"/>
                    <a:pt x="15684" y="390"/>
                  </a:cubicBezTo>
                  <a:cubicBezTo>
                    <a:pt x="16850" y="200"/>
                    <a:pt x="17939" y="136"/>
                    <a:pt x="18899" y="136"/>
                  </a:cubicBezTo>
                  <a:cubicBezTo>
                    <a:pt x="19129" y="136"/>
                    <a:pt x="19351" y="140"/>
                    <a:pt x="19565" y="147"/>
                  </a:cubicBezTo>
                  <a:cubicBezTo>
                    <a:pt x="20674" y="189"/>
                    <a:pt x="21565" y="298"/>
                    <a:pt x="22178" y="399"/>
                  </a:cubicBezTo>
                  <a:cubicBezTo>
                    <a:pt x="22480" y="449"/>
                    <a:pt x="22724" y="483"/>
                    <a:pt x="22884" y="516"/>
                  </a:cubicBezTo>
                  <a:cubicBezTo>
                    <a:pt x="23015" y="537"/>
                    <a:pt x="23095" y="552"/>
                    <a:pt x="23119" y="552"/>
                  </a:cubicBezTo>
                  <a:cubicBezTo>
                    <a:pt x="23125" y="552"/>
                    <a:pt x="23127" y="551"/>
                    <a:pt x="23127" y="550"/>
                  </a:cubicBezTo>
                  <a:cubicBezTo>
                    <a:pt x="23127" y="541"/>
                    <a:pt x="23052" y="525"/>
                    <a:pt x="22892" y="483"/>
                  </a:cubicBezTo>
                  <a:cubicBezTo>
                    <a:pt x="22732" y="441"/>
                    <a:pt x="22497" y="390"/>
                    <a:pt x="22186" y="331"/>
                  </a:cubicBezTo>
                  <a:cubicBezTo>
                    <a:pt x="21573" y="214"/>
                    <a:pt x="20683" y="79"/>
                    <a:pt x="19565" y="21"/>
                  </a:cubicBezTo>
                  <a:cubicBezTo>
                    <a:pt x="19280" y="8"/>
                    <a:pt x="18980" y="0"/>
                    <a:pt x="1866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12361750" y="-8883400"/>
              <a:ext cx="341500" cy="47875"/>
            </a:xfrm>
            <a:custGeom>
              <a:rect b="b" l="l" r="r" t="t"/>
              <a:pathLst>
                <a:path extrusionOk="0" h="1915" w="13660">
                  <a:moveTo>
                    <a:pt x="12808" y="1"/>
                  </a:moveTo>
                  <a:cubicBezTo>
                    <a:pt x="12477" y="1"/>
                    <a:pt x="12059" y="45"/>
                    <a:pt x="11585" y="165"/>
                  </a:cubicBezTo>
                  <a:cubicBezTo>
                    <a:pt x="10300" y="442"/>
                    <a:pt x="8754" y="1433"/>
                    <a:pt x="6797" y="1660"/>
                  </a:cubicBezTo>
                  <a:cubicBezTo>
                    <a:pt x="6351" y="1722"/>
                    <a:pt x="5914" y="1749"/>
                    <a:pt x="5492" y="1749"/>
                  </a:cubicBezTo>
                  <a:cubicBezTo>
                    <a:pt x="4065" y="1749"/>
                    <a:pt x="2796" y="1439"/>
                    <a:pt x="1882" y="1089"/>
                  </a:cubicBezTo>
                  <a:cubicBezTo>
                    <a:pt x="1277" y="870"/>
                    <a:pt x="815" y="618"/>
                    <a:pt x="496" y="450"/>
                  </a:cubicBezTo>
                  <a:cubicBezTo>
                    <a:pt x="197" y="281"/>
                    <a:pt x="31" y="181"/>
                    <a:pt x="11" y="181"/>
                  </a:cubicBezTo>
                  <a:cubicBezTo>
                    <a:pt x="10" y="181"/>
                    <a:pt x="9" y="181"/>
                    <a:pt x="9" y="182"/>
                  </a:cubicBezTo>
                  <a:cubicBezTo>
                    <a:pt x="1" y="190"/>
                    <a:pt x="169" y="308"/>
                    <a:pt x="463" y="509"/>
                  </a:cubicBezTo>
                  <a:cubicBezTo>
                    <a:pt x="782" y="694"/>
                    <a:pt x="1227" y="963"/>
                    <a:pt x="1832" y="1198"/>
                  </a:cubicBezTo>
                  <a:cubicBezTo>
                    <a:pt x="2761" y="1584"/>
                    <a:pt x="4067" y="1914"/>
                    <a:pt x="5536" y="1914"/>
                  </a:cubicBezTo>
                  <a:cubicBezTo>
                    <a:pt x="5953" y="1914"/>
                    <a:pt x="6383" y="1888"/>
                    <a:pt x="6822" y="1828"/>
                  </a:cubicBezTo>
                  <a:cubicBezTo>
                    <a:pt x="7805" y="1702"/>
                    <a:pt x="8712" y="1408"/>
                    <a:pt x="9502" y="1072"/>
                  </a:cubicBezTo>
                  <a:cubicBezTo>
                    <a:pt x="10291" y="744"/>
                    <a:pt x="10988" y="442"/>
                    <a:pt x="11610" y="282"/>
                  </a:cubicBezTo>
                  <a:cubicBezTo>
                    <a:pt x="12150" y="129"/>
                    <a:pt x="12614" y="77"/>
                    <a:pt x="12957" y="77"/>
                  </a:cubicBezTo>
                  <a:cubicBezTo>
                    <a:pt x="13009" y="77"/>
                    <a:pt x="13059" y="79"/>
                    <a:pt x="13105" y="81"/>
                  </a:cubicBezTo>
                  <a:cubicBezTo>
                    <a:pt x="13407" y="88"/>
                    <a:pt x="13592" y="118"/>
                    <a:pt x="13644" y="118"/>
                  </a:cubicBezTo>
                  <a:cubicBezTo>
                    <a:pt x="13655" y="118"/>
                    <a:pt x="13660" y="117"/>
                    <a:pt x="13660" y="114"/>
                  </a:cubicBezTo>
                  <a:cubicBezTo>
                    <a:pt x="13660" y="106"/>
                    <a:pt x="13618" y="98"/>
                    <a:pt x="13525" y="72"/>
                  </a:cubicBezTo>
                  <a:cubicBezTo>
                    <a:pt x="13433" y="47"/>
                    <a:pt x="13290" y="22"/>
                    <a:pt x="13105" y="14"/>
                  </a:cubicBezTo>
                  <a:cubicBezTo>
                    <a:pt x="13016" y="5"/>
                    <a:pt x="12917" y="1"/>
                    <a:pt x="1280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12426425" y="-8765250"/>
              <a:ext cx="397800" cy="114700"/>
            </a:xfrm>
            <a:custGeom>
              <a:rect b="b" l="l" r="r" t="t"/>
              <a:pathLst>
                <a:path extrusionOk="0" h="4588" w="15912">
                  <a:moveTo>
                    <a:pt x="10933" y="0"/>
                  </a:moveTo>
                  <a:cubicBezTo>
                    <a:pt x="9578" y="0"/>
                    <a:pt x="8033" y="155"/>
                    <a:pt x="6436" y="571"/>
                  </a:cubicBezTo>
                  <a:cubicBezTo>
                    <a:pt x="5150" y="899"/>
                    <a:pt x="3966" y="1370"/>
                    <a:pt x="2933" y="1882"/>
                  </a:cubicBezTo>
                  <a:cubicBezTo>
                    <a:pt x="1899" y="2394"/>
                    <a:pt x="1043" y="2982"/>
                    <a:pt x="345" y="3495"/>
                  </a:cubicBezTo>
                  <a:cubicBezTo>
                    <a:pt x="177" y="3629"/>
                    <a:pt x="1" y="3831"/>
                    <a:pt x="26" y="4058"/>
                  </a:cubicBezTo>
                  <a:cubicBezTo>
                    <a:pt x="43" y="4293"/>
                    <a:pt x="236" y="4436"/>
                    <a:pt x="396" y="4503"/>
                  </a:cubicBezTo>
                  <a:cubicBezTo>
                    <a:pt x="539" y="4567"/>
                    <a:pt x="679" y="4587"/>
                    <a:pt x="811" y="4587"/>
                  </a:cubicBezTo>
                  <a:cubicBezTo>
                    <a:pt x="989" y="4587"/>
                    <a:pt x="1151" y="4551"/>
                    <a:pt x="1286" y="4536"/>
                  </a:cubicBezTo>
                  <a:cubicBezTo>
                    <a:pt x="1410" y="4514"/>
                    <a:pt x="1520" y="4504"/>
                    <a:pt x="1615" y="4504"/>
                  </a:cubicBezTo>
                  <a:cubicBezTo>
                    <a:pt x="1700" y="4504"/>
                    <a:pt x="1773" y="4512"/>
                    <a:pt x="1832" y="4528"/>
                  </a:cubicBezTo>
                  <a:cubicBezTo>
                    <a:pt x="1937" y="4551"/>
                    <a:pt x="1995" y="4580"/>
                    <a:pt x="2013" y="4580"/>
                  </a:cubicBezTo>
                  <a:cubicBezTo>
                    <a:pt x="2015" y="4580"/>
                    <a:pt x="2016" y="4579"/>
                    <a:pt x="2017" y="4578"/>
                  </a:cubicBezTo>
                  <a:cubicBezTo>
                    <a:pt x="2017" y="4578"/>
                    <a:pt x="1967" y="4528"/>
                    <a:pt x="1841" y="4494"/>
                  </a:cubicBezTo>
                  <a:cubicBezTo>
                    <a:pt x="1762" y="4468"/>
                    <a:pt x="1657" y="4455"/>
                    <a:pt x="1530" y="4455"/>
                  </a:cubicBezTo>
                  <a:cubicBezTo>
                    <a:pt x="1453" y="4455"/>
                    <a:pt x="1369" y="4460"/>
                    <a:pt x="1278" y="4469"/>
                  </a:cubicBezTo>
                  <a:cubicBezTo>
                    <a:pt x="1150" y="4482"/>
                    <a:pt x="1006" y="4507"/>
                    <a:pt x="855" y="4507"/>
                  </a:cubicBezTo>
                  <a:cubicBezTo>
                    <a:pt x="717" y="4507"/>
                    <a:pt x="573" y="4487"/>
                    <a:pt x="429" y="4419"/>
                  </a:cubicBezTo>
                  <a:cubicBezTo>
                    <a:pt x="287" y="4352"/>
                    <a:pt x="144" y="4226"/>
                    <a:pt x="135" y="4049"/>
                  </a:cubicBezTo>
                  <a:cubicBezTo>
                    <a:pt x="119" y="3881"/>
                    <a:pt x="253" y="3713"/>
                    <a:pt x="421" y="3587"/>
                  </a:cubicBezTo>
                  <a:cubicBezTo>
                    <a:pt x="1118" y="3092"/>
                    <a:pt x="1975" y="2520"/>
                    <a:pt x="3008" y="2016"/>
                  </a:cubicBezTo>
                  <a:cubicBezTo>
                    <a:pt x="4025" y="1521"/>
                    <a:pt x="5201" y="1067"/>
                    <a:pt x="6478" y="731"/>
                  </a:cubicBezTo>
                  <a:cubicBezTo>
                    <a:pt x="8125" y="303"/>
                    <a:pt x="9717" y="148"/>
                    <a:pt x="11099" y="148"/>
                  </a:cubicBezTo>
                  <a:cubicBezTo>
                    <a:pt x="11859" y="148"/>
                    <a:pt x="12556" y="195"/>
                    <a:pt x="13164" y="269"/>
                  </a:cubicBezTo>
                  <a:cubicBezTo>
                    <a:pt x="13593" y="328"/>
                    <a:pt x="13979" y="370"/>
                    <a:pt x="14315" y="445"/>
                  </a:cubicBezTo>
                  <a:cubicBezTo>
                    <a:pt x="14651" y="504"/>
                    <a:pt x="14945" y="555"/>
                    <a:pt x="15181" y="613"/>
                  </a:cubicBezTo>
                  <a:cubicBezTo>
                    <a:pt x="15399" y="672"/>
                    <a:pt x="15575" y="714"/>
                    <a:pt x="15718" y="748"/>
                  </a:cubicBezTo>
                  <a:cubicBezTo>
                    <a:pt x="15844" y="773"/>
                    <a:pt x="15911" y="781"/>
                    <a:pt x="15911" y="781"/>
                  </a:cubicBezTo>
                  <a:cubicBezTo>
                    <a:pt x="15911" y="773"/>
                    <a:pt x="15853" y="748"/>
                    <a:pt x="15727" y="714"/>
                  </a:cubicBezTo>
                  <a:cubicBezTo>
                    <a:pt x="15592" y="672"/>
                    <a:pt x="15407" y="613"/>
                    <a:pt x="15197" y="555"/>
                  </a:cubicBezTo>
                  <a:cubicBezTo>
                    <a:pt x="14962" y="479"/>
                    <a:pt x="14668" y="420"/>
                    <a:pt x="14332" y="345"/>
                  </a:cubicBezTo>
                  <a:cubicBezTo>
                    <a:pt x="13996" y="269"/>
                    <a:pt x="13610" y="210"/>
                    <a:pt x="13181" y="151"/>
                  </a:cubicBezTo>
                  <a:cubicBezTo>
                    <a:pt x="12526" y="59"/>
                    <a:pt x="11765" y="0"/>
                    <a:pt x="1093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0"/>
            <p:cNvSpPr/>
            <p:nvPr/>
          </p:nvSpPr>
          <p:spPr>
            <a:xfrm>
              <a:off x="12538150" y="-8732025"/>
              <a:ext cx="284800" cy="72625"/>
            </a:xfrm>
            <a:custGeom>
              <a:rect b="b" l="l" r="r" t="t"/>
              <a:pathLst>
                <a:path extrusionOk="0" h="2905" w="11392">
                  <a:moveTo>
                    <a:pt x="5482" y="0"/>
                  </a:moveTo>
                  <a:cubicBezTo>
                    <a:pt x="5263" y="0"/>
                    <a:pt x="5040" y="8"/>
                    <a:pt x="4814" y="24"/>
                  </a:cubicBezTo>
                  <a:cubicBezTo>
                    <a:pt x="3865" y="91"/>
                    <a:pt x="2975" y="301"/>
                    <a:pt x="2219" y="620"/>
                  </a:cubicBezTo>
                  <a:cubicBezTo>
                    <a:pt x="1454" y="931"/>
                    <a:pt x="833" y="1343"/>
                    <a:pt x="362" y="1754"/>
                  </a:cubicBezTo>
                  <a:cubicBezTo>
                    <a:pt x="245" y="1847"/>
                    <a:pt x="127" y="1956"/>
                    <a:pt x="60" y="2107"/>
                  </a:cubicBezTo>
                  <a:cubicBezTo>
                    <a:pt x="1" y="2250"/>
                    <a:pt x="43" y="2409"/>
                    <a:pt x="102" y="2527"/>
                  </a:cubicBezTo>
                  <a:cubicBezTo>
                    <a:pt x="236" y="2762"/>
                    <a:pt x="471" y="2855"/>
                    <a:pt x="639" y="2880"/>
                  </a:cubicBezTo>
                  <a:cubicBezTo>
                    <a:pt x="737" y="2898"/>
                    <a:pt x="822" y="2904"/>
                    <a:pt x="892" y="2904"/>
                  </a:cubicBezTo>
                  <a:cubicBezTo>
                    <a:pt x="949" y="2904"/>
                    <a:pt x="997" y="2900"/>
                    <a:pt x="1034" y="2897"/>
                  </a:cubicBezTo>
                  <a:cubicBezTo>
                    <a:pt x="1127" y="2888"/>
                    <a:pt x="1177" y="2880"/>
                    <a:pt x="1177" y="2880"/>
                  </a:cubicBezTo>
                  <a:cubicBezTo>
                    <a:pt x="1177" y="2855"/>
                    <a:pt x="984" y="2880"/>
                    <a:pt x="648" y="2813"/>
                  </a:cubicBezTo>
                  <a:cubicBezTo>
                    <a:pt x="488" y="2779"/>
                    <a:pt x="295" y="2687"/>
                    <a:pt x="186" y="2477"/>
                  </a:cubicBezTo>
                  <a:cubicBezTo>
                    <a:pt x="135" y="2384"/>
                    <a:pt x="119" y="2258"/>
                    <a:pt x="161" y="2149"/>
                  </a:cubicBezTo>
                  <a:cubicBezTo>
                    <a:pt x="211" y="2031"/>
                    <a:pt x="320" y="1939"/>
                    <a:pt x="438" y="1847"/>
                  </a:cubicBezTo>
                  <a:cubicBezTo>
                    <a:pt x="908" y="1452"/>
                    <a:pt x="1530" y="1065"/>
                    <a:pt x="2277" y="763"/>
                  </a:cubicBezTo>
                  <a:cubicBezTo>
                    <a:pt x="3025" y="469"/>
                    <a:pt x="3899" y="259"/>
                    <a:pt x="4823" y="192"/>
                  </a:cubicBezTo>
                  <a:cubicBezTo>
                    <a:pt x="5055" y="175"/>
                    <a:pt x="5285" y="167"/>
                    <a:pt x="5510" y="167"/>
                  </a:cubicBezTo>
                  <a:cubicBezTo>
                    <a:pt x="7096" y="167"/>
                    <a:pt x="8504" y="550"/>
                    <a:pt x="9519" y="881"/>
                  </a:cubicBezTo>
                  <a:cubicBezTo>
                    <a:pt x="10098" y="1074"/>
                    <a:pt x="10569" y="1259"/>
                    <a:pt x="10888" y="1385"/>
                  </a:cubicBezTo>
                  <a:cubicBezTo>
                    <a:pt x="11189" y="1504"/>
                    <a:pt x="11363" y="1570"/>
                    <a:pt x="11382" y="1570"/>
                  </a:cubicBezTo>
                  <a:cubicBezTo>
                    <a:pt x="11383" y="1570"/>
                    <a:pt x="11384" y="1570"/>
                    <a:pt x="11384" y="1569"/>
                  </a:cubicBezTo>
                  <a:cubicBezTo>
                    <a:pt x="11392" y="1561"/>
                    <a:pt x="11350" y="1536"/>
                    <a:pt x="11266" y="1494"/>
                  </a:cubicBezTo>
                  <a:cubicBezTo>
                    <a:pt x="11190" y="1452"/>
                    <a:pt x="11064" y="1393"/>
                    <a:pt x="10913" y="1317"/>
                  </a:cubicBezTo>
                  <a:cubicBezTo>
                    <a:pt x="10602" y="1175"/>
                    <a:pt x="10140" y="973"/>
                    <a:pt x="9561" y="771"/>
                  </a:cubicBezTo>
                  <a:cubicBezTo>
                    <a:pt x="8539" y="409"/>
                    <a:pt x="7107" y="0"/>
                    <a:pt x="548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0"/>
            <p:cNvSpPr/>
            <p:nvPr/>
          </p:nvSpPr>
          <p:spPr>
            <a:xfrm>
              <a:off x="12252750" y="-8639675"/>
              <a:ext cx="575050" cy="77125"/>
            </a:xfrm>
            <a:custGeom>
              <a:rect b="b" l="l" r="r" t="t"/>
              <a:pathLst>
                <a:path extrusionOk="0" h="3085" w="23002">
                  <a:moveTo>
                    <a:pt x="1" y="1"/>
                  </a:moveTo>
                  <a:lnTo>
                    <a:pt x="1" y="26"/>
                  </a:lnTo>
                  <a:cubicBezTo>
                    <a:pt x="26" y="43"/>
                    <a:pt x="43" y="51"/>
                    <a:pt x="68" y="68"/>
                  </a:cubicBezTo>
                  <a:cubicBezTo>
                    <a:pt x="219" y="160"/>
                    <a:pt x="421" y="278"/>
                    <a:pt x="664" y="421"/>
                  </a:cubicBezTo>
                  <a:cubicBezTo>
                    <a:pt x="1202" y="706"/>
                    <a:pt x="1966" y="1118"/>
                    <a:pt x="2975" y="1513"/>
                  </a:cubicBezTo>
                  <a:cubicBezTo>
                    <a:pt x="4942" y="2315"/>
                    <a:pt x="7822" y="3084"/>
                    <a:pt x="11068" y="3084"/>
                  </a:cubicBezTo>
                  <a:cubicBezTo>
                    <a:pt x="11120" y="3084"/>
                    <a:pt x="11172" y="3084"/>
                    <a:pt x="11224" y="3084"/>
                  </a:cubicBezTo>
                  <a:cubicBezTo>
                    <a:pt x="12870" y="3075"/>
                    <a:pt x="14441" y="2874"/>
                    <a:pt x="15836" y="2563"/>
                  </a:cubicBezTo>
                  <a:cubicBezTo>
                    <a:pt x="17230" y="2269"/>
                    <a:pt x="18482" y="1983"/>
                    <a:pt x="19540" y="1849"/>
                  </a:cubicBezTo>
                  <a:cubicBezTo>
                    <a:pt x="20074" y="1782"/>
                    <a:pt x="20559" y="1754"/>
                    <a:pt x="20985" y="1754"/>
                  </a:cubicBezTo>
                  <a:cubicBezTo>
                    <a:pt x="21411" y="1754"/>
                    <a:pt x="21779" y="1782"/>
                    <a:pt x="22077" y="1824"/>
                  </a:cubicBezTo>
                  <a:cubicBezTo>
                    <a:pt x="22220" y="1840"/>
                    <a:pt x="22354" y="1857"/>
                    <a:pt x="22472" y="1874"/>
                  </a:cubicBezTo>
                  <a:cubicBezTo>
                    <a:pt x="22581" y="1899"/>
                    <a:pt x="22674" y="1916"/>
                    <a:pt x="22758" y="1933"/>
                  </a:cubicBezTo>
                  <a:cubicBezTo>
                    <a:pt x="22917" y="1966"/>
                    <a:pt x="23001" y="1975"/>
                    <a:pt x="23001" y="1975"/>
                  </a:cubicBezTo>
                  <a:cubicBezTo>
                    <a:pt x="23001" y="1966"/>
                    <a:pt x="22917" y="1941"/>
                    <a:pt x="22766" y="1899"/>
                  </a:cubicBezTo>
                  <a:cubicBezTo>
                    <a:pt x="22682" y="1882"/>
                    <a:pt x="22590" y="1857"/>
                    <a:pt x="22480" y="1824"/>
                  </a:cubicBezTo>
                  <a:cubicBezTo>
                    <a:pt x="22363" y="1807"/>
                    <a:pt x="22237" y="1782"/>
                    <a:pt x="22086" y="1756"/>
                  </a:cubicBezTo>
                  <a:cubicBezTo>
                    <a:pt x="21743" y="1698"/>
                    <a:pt x="21306" y="1660"/>
                    <a:pt x="20793" y="1660"/>
                  </a:cubicBezTo>
                  <a:cubicBezTo>
                    <a:pt x="20412" y="1660"/>
                    <a:pt x="19989" y="1681"/>
                    <a:pt x="19532" y="1731"/>
                  </a:cubicBezTo>
                  <a:cubicBezTo>
                    <a:pt x="17417" y="1929"/>
                    <a:pt x="14632" y="2908"/>
                    <a:pt x="11423" y="2908"/>
                  </a:cubicBezTo>
                  <a:cubicBezTo>
                    <a:pt x="11357" y="2908"/>
                    <a:pt x="11290" y="2908"/>
                    <a:pt x="11224" y="2907"/>
                  </a:cubicBezTo>
                  <a:cubicBezTo>
                    <a:pt x="11154" y="2908"/>
                    <a:pt x="11084" y="2908"/>
                    <a:pt x="11015" y="2908"/>
                  </a:cubicBezTo>
                  <a:cubicBezTo>
                    <a:pt x="7815" y="2908"/>
                    <a:pt x="4973" y="2160"/>
                    <a:pt x="3025" y="1404"/>
                  </a:cubicBezTo>
                  <a:cubicBezTo>
                    <a:pt x="2017" y="1026"/>
                    <a:pt x="1244" y="631"/>
                    <a:pt x="698" y="370"/>
                  </a:cubicBezTo>
                  <a:cubicBezTo>
                    <a:pt x="446" y="227"/>
                    <a:pt x="244" y="127"/>
                    <a:pt x="93" y="43"/>
                  </a:cubicBezTo>
                  <a:cubicBezTo>
                    <a:pt x="60" y="26"/>
                    <a:pt x="26" y="9"/>
                    <a:pt x="1"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12588150" y="-8666175"/>
              <a:ext cx="243425" cy="36900"/>
            </a:xfrm>
            <a:custGeom>
              <a:rect b="b" l="l" r="r" t="t"/>
              <a:pathLst>
                <a:path extrusionOk="0" h="1476" w="9737">
                  <a:moveTo>
                    <a:pt x="5" y="0"/>
                  </a:moveTo>
                  <a:cubicBezTo>
                    <a:pt x="3" y="0"/>
                    <a:pt x="1" y="1"/>
                    <a:pt x="0" y="2"/>
                  </a:cubicBezTo>
                  <a:cubicBezTo>
                    <a:pt x="0" y="2"/>
                    <a:pt x="25" y="36"/>
                    <a:pt x="84" y="78"/>
                  </a:cubicBezTo>
                  <a:cubicBezTo>
                    <a:pt x="135" y="128"/>
                    <a:pt x="227" y="195"/>
                    <a:pt x="336" y="271"/>
                  </a:cubicBezTo>
                  <a:cubicBezTo>
                    <a:pt x="563" y="431"/>
                    <a:pt x="916" y="641"/>
                    <a:pt x="1378" y="842"/>
                  </a:cubicBezTo>
                  <a:cubicBezTo>
                    <a:pt x="1832" y="1035"/>
                    <a:pt x="2403" y="1212"/>
                    <a:pt x="3058" y="1321"/>
                  </a:cubicBezTo>
                  <a:cubicBezTo>
                    <a:pt x="3624" y="1424"/>
                    <a:pt x="4254" y="1475"/>
                    <a:pt x="4910" y="1475"/>
                  </a:cubicBezTo>
                  <a:cubicBezTo>
                    <a:pt x="5003" y="1475"/>
                    <a:pt x="5097" y="1474"/>
                    <a:pt x="5192" y="1472"/>
                  </a:cubicBezTo>
                  <a:cubicBezTo>
                    <a:pt x="6712" y="1447"/>
                    <a:pt x="8065" y="1254"/>
                    <a:pt x="9048" y="1153"/>
                  </a:cubicBezTo>
                  <a:cubicBezTo>
                    <a:pt x="9300" y="1128"/>
                    <a:pt x="9535" y="1094"/>
                    <a:pt x="9736" y="1069"/>
                  </a:cubicBezTo>
                  <a:lnTo>
                    <a:pt x="9736" y="985"/>
                  </a:lnTo>
                  <a:cubicBezTo>
                    <a:pt x="9526" y="1002"/>
                    <a:pt x="9291" y="1019"/>
                    <a:pt x="9039" y="1035"/>
                  </a:cubicBezTo>
                  <a:cubicBezTo>
                    <a:pt x="8048" y="1103"/>
                    <a:pt x="6687" y="1271"/>
                    <a:pt x="5183" y="1304"/>
                  </a:cubicBezTo>
                  <a:cubicBezTo>
                    <a:pt x="5078" y="1307"/>
                    <a:pt x="4973" y="1308"/>
                    <a:pt x="4868" y="1308"/>
                  </a:cubicBezTo>
                  <a:cubicBezTo>
                    <a:pt x="4235" y="1308"/>
                    <a:pt x="3630" y="1264"/>
                    <a:pt x="3075" y="1170"/>
                  </a:cubicBezTo>
                  <a:cubicBezTo>
                    <a:pt x="2436" y="1069"/>
                    <a:pt x="1874" y="909"/>
                    <a:pt x="1420" y="725"/>
                  </a:cubicBezTo>
                  <a:cubicBezTo>
                    <a:pt x="540" y="386"/>
                    <a:pt x="64" y="0"/>
                    <a:pt x="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a:off x="12252750" y="-8590675"/>
              <a:ext cx="578825" cy="55500"/>
            </a:xfrm>
            <a:custGeom>
              <a:rect b="b" l="l" r="r" t="t"/>
              <a:pathLst>
                <a:path extrusionOk="0" h="2220" w="23153">
                  <a:moveTo>
                    <a:pt x="1077" y="0"/>
                  </a:moveTo>
                  <a:cubicBezTo>
                    <a:pt x="938" y="0"/>
                    <a:pt x="808" y="5"/>
                    <a:pt x="690" y="15"/>
                  </a:cubicBezTo>
                  <a:cubicBezTo>
                    <a:pt x="396" y="40"/>
                    <a:pt x="169" y="82"/>
                    <a:pt x="1" y="116"/>
                  </a:cubicBezTo>
                  <a:lnTo>
                    <a:pt x="1" y="149"/>
                  </a:lnTo>
                  <a:cubicBezTo>
                    <a:pt x="169" y="124"/>
                    <a:pt x="396" y="99"/>
                    <a:pt x="690" y="82"/>
                  </a:cubicBezTo>
                  <a:cubicBezTo>
                    <a:pt x="755" y="79"/>
                    <a:pt x="824" y="78"/>
                    <a:pt x="895" y="78"/>
                  </a:cubicBezTo>
                  <a:cubicBezTo>
                    <a:pt x="1521" y="78"/>
                    <a:pt x="2374" y="181"/>
                    <a:pt x="3369" y="460"/>
                  </a:cubicBezTo>
                  <a:cubicBezTo>
                    <a:pt x="4478" y="746"/>
                    <a:pt x="5755" y="1258"/>
                    <a:pt x="7242" y="1619"/>
                  </a:cubicBezTo>
                  <a:cubicBezTo>
                    <a:pt x="8729" y="1972"/>
                    <a:pt x="10409" y="2207"/>
                    <a:pt x="12173" y="2216"/>
                  </a:cubicBezTo>
                  <a:cubicBezTo>
                    <a:pt x="12289" y="2218"/>
                    <a:pt x="12404" y="2220"/>
                    <a:pt x="12519" y="2220"/>
                  </a:cubicBezTo>
                  <a:cubicBezTo>
                    <a:pt x="15829" y="2220"/>
                    <a:pt x="18689" y="1120"/>
                    <a:pt x="20890" y="1120"/>
                  </a:cubicBezTo>
                  <a:cubicBezTo>
                    <a:pt x="20959" y="1120"/>
                    <a:pt x="21027" y="1121"/>
                    <a:pt x="21094" y="1124"/>
                  </a:cubicBezTo>
                  <a:cubicBezTo>
                    <a:pt x="21909" y="1132"/>
                    <a:pt x="22606" y="1250"/>
                    <a:pt x="23152" y="1418"/>
                  </a:cubicBezTo>
                  <a:lnTo>
                    <a:pt x="23152" y="1325"/>
                  </a:lnTo>
                  <a:cubicBezTo>
                    <a:pt x="22606" y="1157"/>
                    <a:pt x="21909" y="1023"/>
                    <a:pt x="21094" y="1006"/>
                  </a:cubicBezTo>
                  <a:cubicBezTo>
                    <a:pt x="21002" y="1002"/>
                    <a:pt x="20908" y="1000"/>
                    <a:pt x="20813" y="1000"/>
                  </a:cubicBezTo>
                  <a:cubicBezTo>
                    <a:pt x="18588" y="1000"/>
                    <a:pt x="15757" y="2052"/>
                    <a:pt x="12522" y="2052"/>
                  </a:cubicBezTo>
                  <a:cubicBezTo>
                    <a:pt x="12406" y="2052"/>
                    <a:pt x="12290" y="2050"/>
                    <a:pt x="12173" y="2048"/>
                  </a:cubicBezTo>
                  <a:cubicBezTo>
                    <a:pt x="10426" y="2039"/>
                    <a:pt x="8762" y="1812"/>
                    <a:pt x="7284" y="1468"/>
                  </a:cubicBezTo>
                  <a:cubicBezTo>
                    <a:pt x="5805" y="1124"/>
                    <a:pt x="4520" y="620"/>
                    <a:pt x="3395" y="342"/>
                  </a:cubicBezTo>
                  <a:cubicBezTo>
                    <a:pt x="2485" y="96"/>
                    <a:pt x="1687" y="0"/>
                    <a:pt x="107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0"/>
            <p:cNvSpPr/>
            <p:nvPr/>
          </p:nvSpPr>
          <p:spPr>
            <a:xfrm>
              <a:off x="12252750" y="-8514675"/>
              <a:ext cx="578825" cy="67200"/>
            </a:xfrm>
            <a:custGeom>
              <a:rect b="b" l="l" r="r" t="t"/>
              <a:pathLst>
                <a:path extrusionOk="0" h="2688" w="23153">
                  <a:moveTo>
                    <a:pt x="7262" y="1"/>
                  </a:moveTo>
                  <a:cubicBezTo>
                    <a:pt x="7049" y="1"/>
                    <a:pt x="6837" y="6"/>
                    <a:pt x="6629" y="16"/>
                  </a:cubicBezTo>
                  <a:cubicBezTo>
                    <a:pt x="5075" y="75"/>
                    <a:pt x="3705" y="469"/>
                    <a:pt x="2638" y="948"/>
                  </a:cubicBezTo>
                  <a:cubicBezTo>
                    <a:pt x="1563" y="1427"/>
                    <a:pt x="782" y="1981"/>
                    <a:pt x="278" y="2393"/>
                  </a:cubicBezTo>
                  <a:cubicBezTo>
                    <a:pt x="177" y="2477"/>
                    <a:pt x="85" y="2544"/>
                    <a:pt x="1" y="2620"/>
                  </a:cubicBezTo>
                  <a:lnTo>
                    <a:pt x="1" y="2687"/>
                  </a:lnTo>
                  <a:cubicBezTo>
                    <a:pt x="93" y="2611"/>
                    <a:pt x="202" y="2536"/>
                    <a:pt x="320" y="2443"/>
                  </a:cubicBezTo>
                  <a:cubicBezTo>
                    <a:pt x="832" y="2049"/>
                    <a:pt x="1614" y="1519"/>
                    <a:pt x="2680" y="1057"/>
                  </a:cubicBezTo>
                  <a:cubicBezTo>
                    <a:pt x="3747" y="595"/>
                    <a:pt x="5100" y="226"/>
                    <a:pt x="6637" y="175"/>
                  </a:cubicBezTo>
                  <a:cubicBezTo>
                    <a:pt x="6825" y="167"/>
                    <a:pt x="7014" y="163"/>
                    <a:pt x="7206" y="163"/>
                  </a:cubicBezTo>
                  <a:cubicBezTo>
                    <a:pt x="8585" y="163"/>
                    <a:pt x="10071" y="362"/>
                    <a:pt x="11627" y="553"/>
                  </a:cubicBezTo>
                  <a:cubicBezTo>
                    <a:pt x="12509" y="663"/>
                    <a:pt x="13374" y="755"/>
                    <a:pt x="14223" y="789"/>
                  </a:cubicBezTo>
                  <a:cubicBezTo>
                    <a:pt x="14473" y="801"/>
                    <a:pt x="14720" y="807"/>
                    <a:pt x="14965" y="807"/>
                  </a:cubicBezTo>
                  <a:cubicBezTo>
                    <a:pt x="15544" y="807"/>
                    <a:pt x="16107" y="774"/>
                    <a:pt x="16650" y="721"/>
                  </a:cubicBezTo>
                  <a:cubicBezTo>
                    <a:pt x="17646" y="628"/>
                    <a:pt x="18585" y="539"/>
                    <a:pt x="19437" y="539"/>
                  </a:cubicBezTo>
                  <a:cubicBezTo>
                    <a:pt x="19893" y="539"/>
                    <a:pt x="20323" y="565"/>
                    <a:pt x="20725" y="629"/>
                  </a:cubicBezTo>
                  <a:cubicBezTo>
                    <a:pt x="21800" y="780"/>
                    <a:pt x="22632" y="1158"/>
                    <a:pt x="23152" y="1519"/>
                  </a:cubicBezTo>
                  <a:lnTo>
                    <a:pt x="23152" y="1435"/>
                  </a:lnTo>
                  <a:cubicBezTo>
                    <a:pt x="22632" y="1057"/>
                    <a:pt x="21808" y="671"/>
                    <a:pt x="20741" y="503"/>
                  </a:cubicBezTo>
                  <a:cubicBezTo>
                    <a:pt x="20311" y="432"/>
                    <a:pt x="19847" y="404"/>
                    <a:pt x="19356" y="404"/>
                  </a:cubicBezTo>
                  <a:cubicBezTo>
                    <a:pt x="18517" y="404"/>
                    <a:pt x="17599" y="485"/>
                    <a:pt x="16634" y="570"/>
                  </a:cubicBezTo>
                  <a:cubicBezTo>
                    <a:pt x="16106" y="611"/>
                    <a:pt x="15558" y="639"/>
                    <a:pt x="14996" y="639"/>
                  </a:cubicBezTo>
                  <a:cubicBezTo>
                    <a:pt x="14744" y="639"/>
                    <a:pt x="14489" y="634"/>
                    <a:pt x="14231" y="621"/>
                  </a:cubicBezTo>
                  <a:cubicBezTo>
                    <a:pt x="13391" y="587"/>
                    <a:pt x="12526" y="495"/>
                    <a:pt x="11644" y="385"/>
                  </a:cubicBezTo>
                  <a:cubicBezTo>
                    <a:pt x="10117" y="196"/>
                    <a:pt x="8640" y="1"/>
                    <a:pt x="726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12352300" y="-8461600"/>
              <a:ext cx="277650" cy="28600"/>
            </a:xfrm>
            <a:custGeom>
              <a:rect b="b" l="l" r="r" t="t"/>
              <a:pathLst>
                <a:path extrusionOk="0" h="1144" w="11106">
                  <a:moveTo>
                    <a:pt x="4191" y="1"/>
                  </a:moveTo>
                  <a:cubicBezTo>
                    <a:pt x="3206" y="1"/>
                    <a:pt x="2317" y="158"/>
                    <a:pt x="1597" y="379"/>
                  </a:cubicBezTo>
                  <a:cubicBezTo>
                    <a:pt x="891" y="606"/>
                    <a:pt x="353" y="900"/>
                    <a:pt x="1" y="1144"/>
                  </a:cubicBezTo>
                  <a:lnTo>
                    <a:pt x="127" y="1144"/>
                  </a:lnTo>
                  <a:cubicBezTo>
                    <a:pt x="488" y="934"/>
                    <a:pt x="992" y="690"/>
                    <a:pt x="1630" y="497"/>
                  </a:cubicBezTo>
                  <a:cubicBezTo>
                    <a:pt x="2339" y="285"/>
                    <a:pt x="3215" y="152"/>
                    <a:pt x="4179" y="152"/>
                  </a:cubicBezTo>
                  <a:cubicBezTo>
                    <a:pt x="4209" y="152"/>
                    <a:pt x="4238" y="152"/>
                    <a:pt x="4268" y="152"/>
                  </a:cubicBezTo>
                  <a:cubicBezTo>
                    <a:pt x="5276" y="161"/>
                    <a:pt x="6377" y="320"/>
                    <a:pt x="7519" y="556"/>
                  </a:cubicBezTo>
                  <a:cubicBezTo>
                    <a:pt x="8477" y="749"/>
                    <a:pt x="9392" y="967"/>
                    <a:pt x="10258" y="1144"/>
                  </a:cubicBezTo>
                  <a:lnTo>
                    <a:pt x="11106" y="1144"/>
                  </a:lnTo>
                  <a:cubicBezTo>
                    <a:pt x="10997" y="1118"/>
                    <a:pt x="10888" y="1102"/>
                    <a:pt x="10770" y="1085"/>
                  </a:cubicBezTo>
                  <a:cubicBezTo>
                    <a:pt x="9779" y="892"/>
                    <a:pt x="8703" y="623"/>
                    <a:pt x="7553" y="388"/>
                  </a:cubicBezTo>
                  <a:cubicBezTo>
                    <a:pt x="6439" y="158"/>
                    <a:pt x="5349" y="1"/>
                    <a:pt x="4346" y="1"/>
                  </a:cubicBezTo>
                  <a:cubicBezTo>
                    <a:pt x="4320" y="1"/>
                    <a:pt x="4294" y="1"/>
                    <a:pt x="4268" y="1"/>
                  </a:cubicBezTo>
                  <a:cubicBezTo>
                    <a:pt x="4242" y="1"/>
                    <a:pt x="4217" y="1"/>
                    <a:pt x="4191"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12252750" y="-8877400"/>
              <a:ext cx="418800" cy="8225"/>
            </a:xfrm>
            <a:custGeom>
              <a:rect b="b" l="l" r="r" t="t"/>
              <a:pathLst>
                <a:path extrusionOk="0" h="329" w="16752">
                  <a:moveTo>
                    <a:pt x="1" y="0"/>
                  </a:moveTo>
                  <a:lnTo>
                    <a:pt x="1" y="328"/>
                  </a:lnTo>
                  <a:lnTo>
                    <a:pt x="16751" y="328"/>
                  </a:lnTo>
                  <a:lnTo>
                    <a:pt x="1675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12252750" y="-8661925"/>
              <a:ext cx="419000" cy="8200"/>
            </a:xfrm>
            <a:custGeom>
              <a:rect b="b" l="l" r="r" t="t"/>
              <a:pathLst>
                <a:path extrusionOk="0" h="328" w="16760">
                  <a:moveTo>
                    <a:pt x="1" y="0"/>
                  </a:moveTo>
                  <a:lnTo>
                    <a:pt x="1" y="328"/>
                  </a:lnTo>
                  <a:lnTo>
                    <a:pt x="16760" y="328"/>
                  </a:lnTo>
                  <a:lnTo>
                    <a:pt x="1676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12421400" y="-8873400"/>
              <a:ext cx="88425" cy="18925"/>
            </a:xfrm>
            <a:custGeom>
              <a:rect b="b" l="l" r="r" t="t"/>
              <a:pathLst>
                <a:path extrusionOk="0" h="757" w="3537">
                  <a:moveTo>
                    <a:pt x="0" y="0"/>
                  </a:moveTo>
                  <a:lnTo>
                    <a:pt x="0" y="756"/>
                  </a:lnTo>
                  <a:lnTo>
                    <a:pt x="3537" y="756"/>
                  </a:lnTo>
                  <a:lnTo>
                    <a:pt x="353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12421400" y="-9086575"/>
              <a:ext cx="88425" cy="18925"/>
            </a:xfrm>
            <a:custGeom>
              <a:rect b="b" l="l" r="r" t="t"/>
              <a:pathLst>
                <a:path extrusionOk="0" h="757" w="3537">
                  <a:moveTo>
                    <a:pt x="0" y="1"/>
                  </a:moveTo>
                  <a:lnTo>
                    <a:pt x="0" y="757"/>
                  </a:lnTo>
                  <a:lnTo>
                    <a:pt x="3537" y="757"/>
                  </a:lnTo>
                  <a:lnTo>
                    <a:pt x="353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12421400" y="-8659000"/>
              <a:ext cx="88425" cy="18925"/>
            </a:xfrm>
            <a:custGeom>
              <a:rect b="b" l="l" r="r" t="t"/>
              <a:pathLst>
                <a:path extrusionOk="0" h="757" w="3537">
                  <a:moveTo>
                    <a:pt x="0" y="1"/>
                  </a:moveTo>
                  <a:lnTo>
                    <a:pt x="0" y="757"/>
                  </a:lnTo>
                  <a:lnTo>
                    <a:pt x="3537" y="757"/>
                  </a:lnTo>
                  <a:lnTo>
                    <a:pt x="353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a:off x="12671525" y="-9086575"/>
              <a:ext cx="160050" cy="653800"/>
            </a:xfrm>
            <a:custGeom>
              <a:rect b="b" l="l" r="r" t="t"/>
              <a:pathLst>
                <a:path extrusionOk="0" h="26152" w="6402">
                  <a:moveTo>
                    <a:pt x="0" y="1"/>
                  </a:moveTo>
                  <a:lnTo>
                    <a:pt x="0" y="26151"/>
                  </a:lnTo>
                  <a:lnTo>
                    <a:pt x="6401" y="26151"/>
                  </a:lnTo>
                  <a:lnTo>
                    <a:pt x="640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12252750" y="-9355800"/>
              <a:ext cx="56525" cy="269250"/>
            </a:xfrm>
            <a:custGeom>
              <a:rect b="b" l="l" r="r" t="t"/>
              <a:pathLst>
                <a:path extrusionOk="0" h="10770" w="2261">
                  <a:moveTo>
                    <a:pt x="1" y="0"/>
                  </a:moveTo>
                  <a:lnTo>
                    <a:pt x="1" y="10770"/>
                  </a:lnTo>
                  <a:lnTo>
                    <a:pt x="2260" y="10770"/>
                  </a:lnTo>
                  <a:lnTo>
                    <a:pt x="226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12338025" y="-9328300"/>
              <a:ext cx="39300" cy="241750"/>
            </a:xfrm>
            <a:custGeom>
              <a:rect b="b" l="l" r="r" t="t"/>
              <a:pathLst>
                <a:path extrusionOk="0" h="9670" w="1572">
                  <a:moveTo>
                    <a:pt x="0" y="1"/>
                  </a:moveTo>
                  <a:lnTo>
                    <a:pt x="0" y="9670"/>
                  </a:lnTo>
                  <a:lnTo>
                    <a:pt x="1571" y="9670"/>
                  </a:lnTo>
                  <a:lnTo>
                    <a:pt x="157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12309250" y="-9328300"/>
              <a:ext cx="28800" cy="241750"/>
            </a:xfrm>
            <a:custGeom>
              <a:rect b="b" l="l" r="r" t="t"/>
              <a:pathLst>
                <a:path extrusionOk="0" h="9670" w="1152">
                  <a:moveTo>
                    <a:pt x="0" y="1"/>
                  </a:moveTo>
                  <a:lnTo>
                    <a:pt x="0" y="9670"/>
                  </a:lnTo>
                  <a:lnTo>
                    <a:pt x="1151" y="9670"/>
                  </a:lnTo>
                  <a:lnTo>
                    <a:pt x="115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a:off x="12377300" y="-9300575"/>
              <a:ext cx="29200" cy="214025"/>
            </a:xfrm>
            <a:custGeom>
              <a:rect b="b" l="l" r="r" t="t"/>
              <a:pathLst>
                <a:path extrusionOk="0" h="8561" w="1168">
                  <a:moveTo>
                    <a:pt x="0" y="1"/>
                  </a:moveTo>
                  <a:lnTo>
                    <a:pt x="0" y="8561"/>
                  </a:lnTo>
                  <a:lnTo>
                    <a:pt x="1168" y="8561"/>
                  </a:lnTo>
                  <a:lnTo>
                    <a:pt x="11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0"/>
            <p:cNvSpPr/>
            <p:nvPr/>
          </p:nvSpPr>
          <p:spPr>
            <a:xfrm>
              <a:off x="12406475" y="-9373875"/>
              <a:ext cx="61575" cy="287325"/>
            </a:xfrm>
            <a:custGeom>
              <a:rect b="b" l="l" r="r" t="t"/>
              <a:pathLst>
                <a:path extrusionOk="0" h="11493" w="2463">
                  <a:moveTo>
                    <a:pt x="1" y="1"/>
                  </a:moveTo>
                  <a:lnTo>
                    <a:pt x="1" y="11493"/>
                  </a:lnTo>
                  <a:lnTo>
                    <a:pt x="2462" y="11493"/>
                  </a:lnTo>
                  <a:lnTo>
                    <a:pt x="246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a:off x="12505825" y="-9213425"/>
              <a:ext cx="316725" cy="126875"/>
            </a:xfrm>
            <a:custGeom>
              <a:rect b="b" l="l" r="r" t="t"/>
              <a:pathLst>
                <a:path extrusionOk="0" h="5075" w="12669">
                  <a:moveTo>
                    <a:pt x="227" y="1"/>
                  </a:moveTo>
                  <a:lnTo>
                    <a:pt x="0" y="967"/>
                  </a:lnTo>
                  <a:lnTo>
                    <a:pt x="227" y="1320"/>
                  </a:lnTo>
                  <a:lnTo>
                    <a:pt x="227" y="1899"/>
                  </a:lnTo>
                  <a:lnTo>
                    <a:pt x="0" y="2445"/>
                  </a:lnTo>
                  <a:lnTo>
                    <a:pt x="227" y="2638"/>
                  </a:lnTo>
                  <a:lnTo>
                    <a:pt x="227" y="3991"/>
                  </a:lnTo>
                  <a:lnTo>
                    <a:pt x="0" y="4151"/>
                  </a:lnTo>
                  <a:lnTo>
                    <a:pt x="227" y="4344"/>
                  </a:lnTo>
                  <a:lnTo>
                    <a:pt x="227" y="5075"/>
                  </a:lnTo>
                  <a:lnTo>
                    <a:pt x="12668" y="5075"/>
                  </a:lnTo>
                  <a:lnTo>
                    <a:pt x="12668" y="4184"/>
                  </a:lnTo>
                  <a:lnTo>
                    <a:pt x="12441" y="3764"/>
                  </a:lnTo>
                  <a:lnTo>
                    <a:pt x="12668" y="1824"/>
                  </a:lnTo>
                  <a:lnTo>
                    <a:pt x="12475" y="891"/>
                  </a:lnTo>
                  <a:cubicBezTo>
                    <a:pt x="12475" y="891"/>
                    <a:pt x="12282" y="505"/>
                    <a:pt x="12282" y="387"/>
                  </a:cubicBezTo>
                  <a:cubicBezTo>
                    <a:pt x="12282" y="278"/>
                    <a:pt x="12315" y="1"/>
                    <a:pt x="12315"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0"/>
            <p:cNvSpPr/>
            <p:nvPr/>
          </p:nvSpPr>
          <p:spPr>
            <a:xfrm>
              <a:off x="12664175" y="-9213425"/>
              <a:ext cx="158375" cy="126875"/>
            </a:xfrm>
            <a:custGeom>
              <a:rect b="b" l="l" r="r" t="t"/>
              <a:pathLst>
                <a:path extrusionOk="0" h="5075" w="6335">
                  <a:moveTo>
                    <a:pt x="294" y="1"/>
                  </a:moveTo>
                  <a:lnTo>
                    <a:pt x="294" y="1798"/>
                  </a:lnTo>
                  <a:lnTo>
                    <a:pt x="0" y="2244"/>
                  </a:lnTo>
                  <a:lnTo>
                    <a:pt x="294" y="2538"/>
                  </a:lnTo>
                  <a:lnTo>
                    <a:pt x="294" y="3092"/>
                  </a:lnTo>
                  <a:lnTo>
                    <a:pt x="0" y="3672"/>
                  </a:lnTo>
                  <a:lnTo>
                    <a:pt x="294" y="5075"/>
                  </a:lnTo>
                  <a:lnTo>
                    <a:pt x="6334" y="5075"/>
                  </a:lnTo>
                  <a:lnTo>
                    <a:pt x="6334" y="4184"/>
                  </a:lnTo>
                  <a:lnTo>
                    <a:pt x="6107" y="3756"/>
                  </a:lnTo>
                  <a:lnTo>
                    <a:pt x="6334" y="1824"/>
                  </a:lnTo>
                  <a:lnTo>
                    <a:pt x="6141" y="891"/>
                  </a:lnTo>
                  <a:lnTo>
                    <a:pt x="5948" y="387"/>
                  </a:lnTo>
                  <a:lnTo>
                    <a:pt x="599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 name="Google Shape;812;p40"/>
          <p:cNvSpPr txBox="1"/>
          <p:nvPr>
            <p:ph type="title"/>
          </p:nvPr>
        </p:nvSpPr>
        <p:spPr>
          <a:xfrm>
            <a:off x="720000" y="540000"/>
            <a:ext cx="4407600" cy="452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3" name="Google Shape;813;p40"/>
          <p:cNvSpPr txBox="1"/>
          <p:nvPr>
            <p:ph idx="1" type="subTitle"/>
          </p:nvPr>
        </p:nvSpPr>
        <p:spPr>
          <a:xfrm>
            <a:off x="2487422" y="1520950"/>
            <a:ext cx="1908900" cy="5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14" name="Google Shape;814;p40"/>
          <p:cNvSpPr txBox="1"/>
          <p:nvPr>
            <p:ph idx="2" type="title"/>
          </p:nvPr>
        </p:nvSpPr>
        <p:spPr>
          <a:xfrm>
            <a:off x="2487422" y="1117625"/>
            <a:ext cx="1902300" cy="40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600"/>
            </a:lvl1pPr>
            <a:lvl2pPr lvl="1" rtl="0">
              <a:spcBef>
                <a:spcPts val="0"/>
              </a:spcBef>
              <a:spcAft>
                <a:spcPts val="0"/>
              </a:spcAft>
              <a:buSzPts val="2800"/>
              <a:buFont typeface="Comfortaa"/>
              <a:buNone/>
              <a:defRPr>
                <a:latin typeface="Comfortaa Medium"/>
                <a:ea typeface="Comfortaa Medium"/>
                <a:cs typeface="Comfortaa Medium"/>
                <a:sym typeface="Comfortaa Medium"/>
              </a:defRPr>
            </a:lvl2pPr>
            <a:lvl3pPr lvl="2" rtl="0">
              <a:spcBef>
                <a:spcPts val="0"/>
              </a:spcBef>
              <a:spcAft>
                <a:spcPts val="0"/>
              </a:spcAft>
              <a:buSzPts val="2800"/>
              <a:buFont typeface="Comfortaa"/>
              <a:buNone/>
              <a:defRPr>
                <a:latin typeface="Comfortaa Medium"/>
                <a:ea typeface="Comfortaa Medium"/>
                <a:cs typeface="Comfortaa Medium"/>
                <a:sym typeface="Comfortaa Medium"/>
              </a:defRPr>
            </a:lvl3pPr>
            <a:lvl4pPr lvl="3" rtl="0">
              <a:spcBef>
                <a:spcPts val="0"/>
              </a:spcBef>
              <a:spcAft>
                <a:spcPts val="0"/>
              </a:spcAft>
              <a:buSzPts val="2800"/>
              <a:buFont typeface="Comfortaa"/>
              <a:buNone/>
              <a:defRPr>
                <a:latin typeface="Comfortaa Medium"/>
                <a:ea typeface="Comfortaa Medium"/>
                <a:cs typeface="Comfortaa Medium"/>
                <a:sym typeface="Comfortaa Medium"/>
              </a:defRPr>
            </a:lvl4pPr>
            <a:lvl5pPr lvl="4" rtl="0">
              <a:spcBef>
                <a:spcPts val="0"/>
              </a:spcBef>
              <a:spcAft>
                <a:spcPts val="0"/>
              </a:spcAft>
              <a:buSzPts val="2800"/>
              <a:buFont typeface="Comfortaa"/>
              <a:buNone/>
              <a:defRPr>
                <a:latin typeface="Comfortaa Medium"/>
                <a:ea typeface="Comfortaa Medium"/>
                <a:cs typeface="Comfortaa Medium"/>
                <a:sym typeface="Comfortaa Medium"/>
              </a:defRPr>
            </a:lvl5pPr>
            <a:lvl6pPr lvl="5" rtl="0">
              <a:spcBef>
                <a:spcPts val="0"/>
              </a:spcBef>
              <a:spcAft>
                <a:spcPts val="0"/>
              </a:spcAft>
              <a:buSzPts val="2800"/>
              <a:buFont typeface="Comfortaa"/>
              <a:buNone/>
              <a:defRPr>
                <a:latin typeface="Comfortaa Medium"/>
                <a:ea typeface="Comfortaa Medium"/>
                <a:cs typeface="Comfortaa Medium"/>
                <a:sym typeface="Comfortaa Medium"/>
              </a:defRPr>
            </a:lvl6pPr>
            <a:lvl7pPr lvl="6" rtl="0">
              <a:spcBef>
                <a:spcPts val="0"/>
              </a:spcBef>
              <a:spcAft>
                <a:spcPts val="0"/>
              </a:spcAft>
              <a:buSzPts val="2800"/>
              <a:buFont typeface="Comfortaa"/>
              <a:buNone/>
              <a:defRPr>
                <a:latin typeface="Comfortaa Medium"/>
                <a:ea typeface="Comfortaa Medium"/>
                <a:cs typeface="Comfortaa Medium"/>
                <a:sym typeface="Comfortaa Medium"/>
              </a:defRPr>
            </a:lvl7pPr>
            <a:lvl8pPr lvl="7" rtl="0">
              <a:spcBef>
                <a:spcPts val="0"/>
              </a:spcBef>
              <a:spcAft>
                <a:spcPts val="0"/>
              </a:spcAft>
              <a:buSzPts val="2800"/>
              <a:buFont typeface="Comfortaa"/>
              <a:buNone/>
              <a:defRPr>
                <a:latin typeface="Comfortaa Medium"/>
                <a:ea typeface="Comfortaa Medium"/>
                <a:cs typeface="Comfortaa Medium"/>
                <a:sym typeface="Comfortaa Medium"/>
              </a:defRPr>
            </a:lvl8pPr>
            <a:lvl9pPr lvl="8" rtl="0">
              <a:spcBef>
                <a:spcPts val="0"/>
              </a:spcBef>
              <a:spcAft>
                <a:spcPts val="0"/>
              </a:spcAft>
              <a:buSzPts val="2800"/>
              <a:buFont typeface="Comfortaa"/>
              <a:buNone/>
              <a:defRPr>
                <a:latin typeface="Comfortaa Medium"/>
                <a:ea typeface="Comfortaa Medium"/>
                <a:cs typeface="Comfortaa Medium"/>
                <a:sym typeface="Comfortaa Medium"/>
              </a:defRPr>
            </a:lvl9pPr>
          </a:lstStyle>
          <a:p/>
        </p:txBody>
      </p:sp>
      <p:sp>
        <p:nvSpPr>
          <p:cNvPr id="815" name="Google Shape;815;p40"/>
          <p:cNvSpPr txBox="1"/>
          <p:nvPr>
            <p:ph hasCustomPrompt="1" idx="3" type="title"/>
          </p:nvPr>
        </p:nvSpPr>
        <p:spPr>
          <a:xfrm>
            <a:off x="608222" y="1240269"/>
            <a:ext cx="2101200" cy="10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64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16" name="Google Shape;816;p40"/>
          <p:cNvSpPr txBox="1"/>
          <p:nvPr>
            <p:ph idx="4" type="subTitle"/>
          </p:nvPr>
        </p:nvSpPr>
        <p:spPr>
          <a:xfrm>
            <a:off x="3161772" y="3315100"/>
            <a:ext cx="1908900" cy="5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17" name="Google Shape;817;p40"/>
          <p:cNvSpPr txBox="1"/>
          <p:nvPr>
            <p:ph idx="5" type="title"/>
          </p:nvPr>
        </p:nvSpPr>
        <p:spPr>
          <a:xfrm>
            <a:off x="3161772" y="2911775"/>
            <a:ext cx="1902300" cy="40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600"/>
            </a:lvl1pPr>
            <a:lvl2pPr lvl="1" rtl="0">
              <a:spcBef>
                <a:spcPts val="0"/>
              </a:spcBef>
              <a:spcAft>
                <a:spcPts val="0"/>
              </a:spcAft>
              <a:buSzPts val="2800"/>
              <a:buFont typeface="Comfortaa"/>
              <a:buNone/>
              <a:defRPr>
                <a:latin typeface="Comfortaa Medium"/>
                <a:ea typeface="Comfortaa Medium"/>
                <a:cs typeface="Comfortaa Medium"/>
                <a:sym typeface="Comfortaa Medium"/>
              </a:defRPr>
            </a:lvl2pPr>
            <a:lvl3pPr lvl="2" rtl="0">
              <a:spcBef>
                <a:spcPts val="0"/>
              </a:spcBef>
              <a:spcAft>
                <a:spcPts val="0"/>
              </a:spcAft>
              <a:buSzPts val="2800"/>
              <a:buFont typeface="Comfortaa"/>
              <a:buNone/>
              <a:defRPr>
                <a:latin typeface="Comfortaa Medium"/>
                <a:ea typeface="Comfortaa Medium"/>
                <a:cs typeface="Comfortaa Medium"/>
                <a:sym typeface="Comfortaa Medium"/>
              </a:defRPr>
            </a:lvl3pPr>
            <a:lvl4pPr lvl="3" rtl="0">
              <a:spcBef>
                <a:spcPts val="0"/>
              </a:spcBef>
              <a:spcAft>
                <a:spcPts val="0"/>
              </a:spcAft>
              <a:buSzPts val="2800"/>
              <a:buFont typeface="Comfortaa"/>
              <a:buNone/>
              <a:defRPr>
                <a:latin typeface="Comfortaa Medium"/>
                <a:ea typeface="Comfortaa Medium"/>
                <a:cs typeface="Comfortaa Medium"/>
                <a:sym typeface="Comfortaa Medium"/>
              </a:defRPr>
            </a:lvl4pPr>
            <a:lvl5pPr lvl="4" rtl="0">
              <a:spcBef>
                <a:spcPts val="0"/>
              </a:spcBef>
              <a:spcAft>
                <a:spcPts val="0"/>
              </a:spcAft>
              <a:buSzPts val="2800"/>
              <a:buFont typeface="Comfortaa"/>
              <a:buNone/>
              <a:defRPr>
                <a:latin typeface="Comfortaa Medium"/>
                <a:ea typeface="Comfortaa Medium"/>
                <a:cs typeface="Comfortaa Medium"/>
                <a:sym typeface="Comfortaa Medium"/>
              </a:defRPr>
            </a:lvl5pPr>
            <a:lvl6pPr lvl="5" rtl="0">
              <a:spcBef>
                <a:spcPts val="0"/>
              </a:spcBef>
              <a:spcAft>
                <a:spcPts val="0"/>
              </a:spcAft>
              <a:buSzPts val="2800"/>
              <a:buFont typeface="Comfortaa"/>
              <a:buNone/>
              <a:defRPr>
                <a:latin typeface="Comfortaa Medium"/>
                <a:ea typeface="Comfortaa Medium"/>
                <a:cs typeface="Comfortaa Medium"/>
                <a:sym typeface="Comfortaa Medium"/>
              </a:defRPr>
            </a:lvl6pPr>
            <a:lvl7pPr lvl="6" rtl="0">
              <a:spcBef>
                <a:spcPts val="0"/>
              </a:spcBef>
              <a:spcAft>
                <a:spcPts val="0"/>
              </a:spcAft>
              <a:buSzPts val="2800"/>
              <a:buFont typeface="Comfortaa"/>
              <a:buNone/>
              <a:defRPr>
                <a:latin typeface="Comfortaa Medium"/>
                <a:ea typeface="Comfortaa Medium"/>
                <a:cs typeface="Comfortaa Medium"/>
                <a:sym typeface="Comfortaa Medium"/>
              </a:defRPr>
            </a:lvl7pPr>
            <a:lvl8pPr lvl="7" rtl="0">
              <a:spcBef>
                <a:spcPts val="0"/>
              </a:spcBef>
              <a:spcAft>
                <a:spcPts val="0"/>
              </a:spcAft>
              <a:buSzPts val="2800"/>
              <a:buFont typeface="Comfortaa"/>
              <a:buNone/>
              <a:defRPr>
                <a:latin typeface="Comfortaa Medium"/>
                <a:ea typeface="Comfortaa Medium"/>
                <a:cs typeface="Comfortaa Medium"/>
                <a:sym typeface="Comfortaa Medium"/>
              </a:defRPr>
            </a:lvl8pPr>
            <a:lvl9pPr lvl="8" rtl="0">
              <a:spcBef>
                <a:spcPts val="0"/>
              </a:spcBef>
              <a:spcAft>
                <a:spcPts val="0"/>
              </a:spcAft>
              <a:buSzPts val="2800"/>
              <a:buFont typeface="Comfortaa"/>
              <a:buNone/>
              <a:defRPr>
                <a:latin typeface="Comfortaa Medium"/>
                <a:ea typeface="Comfortaa Medium"/>
                <a:cs typeface="Comfortaa Medium"/>
                <a:sym typeface="Comfortaa Medium"/>
              </a:defRPr>
            </a:lvl9pPr>
          </a:lstStyle>
          <a:p/>
        </p:txBody>
      </p:sp>
      <p:sp>
        <p:nvSpPr>
          <p:cNvPr id="818" name="Google Shape;818;p40"/>
          <p:cNvSpPr txBox="1"/>
          <p:nvPr>
            <p:ph hasCustomPrompt="1" idx="6" type="title"/>
          </p:nvPr>
        </p:nvSpPr>
        <p:spPr>
          <a:xfrm>
            <a:off x="1282572" y="3009519"/>
            <a:ext cx="2101200" cy="10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64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19" name="Google Shape;819;p40"/>
          <p:cNvSpPr txBox="1"/>
          <p:nvPr>
            <p:ph idx="7" type="subTitle"/>
          </p:nvPr>
        </p:nvSpPr>
        <p:spPr>
          <a:xfrm>
            <a:off x="6116522" y="1853150"/>
            <a:ext cx="1908900" cy="5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20" name="Google Shape;820;p40"/>
          <p:cNvSpPr txBox="1"/>
          <p:nvPr>
            <p:ph idx="8" type="title"/>
          </p:nvPr>
        </p:nvSpPr>
        <p:spPr>
          <a:xfrm>
            <a:off x="6116522" y="1449825"/>
            <a:ext cx="1902300" cy="40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600"/>
            </a:lvl1pPr>
            <a:lvl2pPr lvl="1" rtl="0">
              <a:spcBef>
                <a:spcPts val="0"/>
              </a:spcBef>
              <a:spcAft>
                <a:spcPts val="0"/>
              </a:spcAft>
              <a:buSzPts val="2800"/>
              <a:buFont typeface="Comfortaa"/>
              <a:buNone/>
              <a:defRPr>
                <a:latin typeface="Comfortaa Medium"/>
                <a:ea typeface="Comfortaa Medium"/>
                <a:cs typeface="Comfortaa Medium"/>
                <a:sym typeface="Comfortaa Medium"/>
              </a:defRPr>
            </a:lvl2pPr>
            <a:lvl3pPr lvl="2" rtl="0">
              <a:spcBef>
                <a:spcPts val="0"/>
              </a:spcBef>
              <a:spcAft>
                <a:spcPts val="0"/>
              </a:spcAft>
              <a:buSzPts val="2800"/>
              <a:buFont typeface="Comfortaa"/>
              <a:buNone/>
              <a:defRPr>
                <a:latin typeface="Comfortaa Medium"/>
                <a:ea typeface="Comfortaa Medium"/>
                <a:cs typeface="Comfortaa Medium"/>
                <a:sym typeface="Comfortaa Medium"/>
              </a:defRPr>
            </a:lvl3pPr>
            <a:lvl4pPr lvl="3" rtl="0">
              <a:spcBef>
                <a:spcPts val="0"/>
              </a:spcBef>
              <a:spcAft>
                <a:spcPts val="0"/>
              </a:spcAft>
              <a:buSzPts val="2800"/>
              <a:buFont typeface="Comfortaa"/>
              <a:buNone/>
              <a:defRPr>
                <a:latin typeface="Comfortaa Medium"/>
                <a:ea typeface="Comfortaa Medium"/>
                <a:cs typeface="Comfortaa Medium"/>
                <a:sym typeface="Comfortaa Medium"/>
              </a:defRPr>
            </a:lvl4pPr>
            <a:lvl5pPr lvl="4" rtl="0">
              <a:spcBef>
                <a:spcPts val="0"/>
              </a:spcBef>
              <a:spcAft>
                <a:spcPts val="0"/>
              </a:spcAft>
              <a:buSzPts val="2800"/>
              <a:buFont typeface="Comfortaa"/>
              <a:buNone/>
              <a:defRPr>
                <a:latin typeface="Comfortaa Medium"/>
                <a:ea typeface="Comfortaa Medium"/>
                <a:cs typeface="Comfortaa Medium"/>
                <a:sym typeface="Comfortaa Medium"/>
              </a:defRPr>
            </a:lvl5pPr>
            <a:lvl6pPr lvl="5" rtl="0">
              <a:spcBef>
                <a:spcPts val="0"/>
              </a:spcBef>
              <a:spcAft>
                <a:spcPts val="0"/>
              </a:spcAft>
              <a:buSzPts val="2800"/>
              <a:buFont typeface="Comfortaa"/>
              <a:buNone/>
              <a:defRPr>
                <a:latin typeface="Comfortaa Medium"/>
                <a:ea typeface="Comfortaa Medium"/>
                <a:cs typeface="Comfortaa Medium"/>
                <a:sym typeface="Comfortaa Medium"/>
              </a:defRPr>
            </a:lvl6pPr>
            <a:lvl7pPr lvl="6" rtl="0">
              <a:spcBef>
                <a:spcPts val="0"/>
              </a:spcBef>
              <a:spcAft>
                <a:spcPts val="0"/>
              </a:spcAft>
              <a:buSzPts val="2800"/>
              <a:buFont typeface="Comfortaa"/>
              <a:buNone/>
              <a:defRPr>
                <a:latin typeface="Comfortaa Medium"/>
                <a:ea typeface="Comfortaa Medium"/>
                <a:cs typeface="Comfortaa Medium"/>
                <a:sym typeface="Comfortaa Medium"/>
              </a:defRPr>
            </a:lvl7pPr>
            <a:lvl8pPr lvl="7" rtl="0">
              <a:spcBef>
                <a:spcPts val="0"/>
              </a:spcBef>
              <a:spcAft>
                <a:spcPts val="0"/>
              </a:spcAft>
              <a:buSzPts val="2800"/>
              <a:buFont typeface="Comfortaa"/>
              <a:buNone/>
              <a:defRPr>
                <a:latin typeface="Comfortaa Medium"/>
                <a:ea typeface="Comfortaa Medium"/>
                <a:cs typeface="Comfortaa Medium"/>
                <a:sym typeface="Comfortaa Medium"/>
              </a:defRPr>
            </a:lvl8pPr>
            <a:lvl9pPr lvl="8" rtl="0">
              <a:spcBef>
                <a:spcPts val="0"/>
              </a:spcBef>
              <a:spcAft>
                <a:spcPts val="0"/>
              </a:spcAft>
              <a:buSzPts val="2800"/>
              <a:buFont typeface="Comfortaa"/>
              <a:buNone/>
              <a:defRPr>
                <a:latin typeface="Comfortaa Medium"/>
                <a:ea typeface="Comfortaa Medium"/>
                <a:cs typeface="Comfortaa Medium"/>
                <a:sym typeface="Comfortaa Medium"/>
              </a:defRPr>
            </a:lvl9pPr>
          </a:lstStyle>
          <a:p/>
        </p:txBody>
      </p:sp>
      <p:sp>
        <p:nvSpPr>
          <p:cNvPr id="821" name="Google Shape;821;p40"/>
          <p:cNvSpPr txBox="1"/>
          <p:nvPr>
            <p:ph hasCustomPrompt="1" idx="9" type="title"/>
          </p:nvPr>
        </p:nvSpPr>
        <p:spPr>
          <a:xfrm>
            <a:off x="4237322" y="1461719"/>
            <a:ext cx="2101200" cy="10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64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22" name="Google Shape;822;p40"/>
          <p:cNvSpPr txBox="1"/>
          <p:nvPr>
            <p:ph idx="13" type="subTitle"/>
          </p:nvPr>
        </p:nvSpPr>
        <p:spPr>
          <a:xfrm>
            <a:off x="6696897" y="3758725"/>
            <a:ext cx="1908900" cy="5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23" name="Google Shape;823;p40"/>
          <p:cNvSpPr txBox="1"/>
          <p:nvPr>
            <p:ph idx="14" type="title"/>
          </p:nvPr>
        </p:nvSpPr>
        <p:spPr>
          <a:xfrm>
            <a:off x="6696897" y="3355400"/>
            <a:ext cx="1902300" cy="40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600"/>
            </a:lvl1pPr>
            <a:lvl2pPr lvl="1" rtl="0">
              <a:spcBef>
                <a:spcPts val="0"/>
              </a:spcBef>
              <a:spcAft>
                <a:spcPts val="0"/>
              </a:spcAft>
              <a:buSzPts val="2800"/>
              <a:buFont typeface="Comfortaa"/>
              <a:buNone/>
              <a:defRPr>
                <a:latin typeface="Comfortaa Medium"/>
                <a:ea typeface="Comfortaa Medium"/>
                <a:cs typeface="Comfortaa Medium"/>
                <a:sym typeface="Comfortaa Medium"/>
              </a:defRPr>
            </a:lvl2pPr>
            <a:lvl3pPr lvl="2" rtl="0">
              <a:spcBef>
                <a:spcPts val="0"/>
              </a:spcBef>
              <a:spcAft>
                <a:spcPts val="0"/>
              </a:spcAft>
              <a:buSzPts val="2800"/>
              <a:buFont typeface="Comfortaa"/>
              <a:buNone/>
              <a:defRPr>
                <a:latin typeface="Comfortaa Medium"/>
                <a:ea typeface="Comfortaa Medium"/>
                <a:cs typeface="Comfortaa Medium"/>
                <a:sym typeface="Comfortaa Medium"/>
              </a:defRPr>
            </a:lvl3pPr>
            <a:lvl4pPr lvl="3" rtl="0">
              <a:spcBef>
                <a:spcPts val="0"/>
              </a:spcBef>
              <a:spcAft>
                <a:spcPts val="0"/>
              </a:spcAft>
              <a:buSzPts val="2800"/>
              <a:buFont typeface="Comfortaa"/>
              <a:buNone/>
              <a:defRPr>
                <a:latin typeface="Comfortaa Medium"/>
                <a:ea typeface="Comfortaa Medium"/>
                <a:cs typeface="Comfortaa Medium"/>
                <a:sym typeface="Comfortaa Medium"/>
              </a:defRPr>
            </a:lvl4pPr>
            <a:lvl5pPr lvl="4" rtl="0">
              <a:spcBef>
                <a:spcPts val="0"/>
              </a:spcBef>
              <a:spcAft>
                <a:spcPts val="0"/>
              </a:spcAft>
              <a:buSzPts val="2800"/>
              <a:buFont typeface="Comfortaa"/>
              <a:buNone/>
              <a:defRPr>
                <a:latin typeface="Comfortaa Medium"/>
                <a:ea typeface="Comfortaa Medium"/>
                <a:cs typeface="Comfortaa Medium"/>
                <a:sym typeface="Comfortaa Medium"/>
              </a:defRPr>
            </a:lvl5pPr>
            <a:lvl6pPr lvl="5" rtl="0">
              <a:spcBef>
                <a:spcPts val="0"/>
              </a:spcBef>
              <a:spcAft>
                <a:spcPts val="0"/>
              </a:spcAft>
              <a:buSzPts val="2800"/>
              <a:buFont typeface="Comfortaa"/>
              <a:buNone/>
              <a:defRPr>
                <a:latin typeface="Comfortaa Medium"/>
                <a:ea typeface="Comfortaa Medium"/>
                <a:cs typeface="Comfortaa Medium"/>
                <a:sym typeface="Comfortaa Medium"/>
              </a:defRPr>
            </a:lvl6pPr>
            <a:lvl7pPr lvl="6" rtl="0">
              <a:spcBef>
                <a:spcPts val="0"/>
              </a:spcBef>
              <a:spcAft>
                <a:spcPts val="0"/>
              </a:spcAft>
              <a:buSzPts val="2800"/>
              <a:buFont typeface="Comfortaa"/>
              <a:buNone/>
              <a:defRPr>
                <a:latin typeface="Comfortaa Medium"/>
                <a:ea typeface="Comfortaa Medium"/>
                <a:cs typeface="Comfortaa Medium"/>
                <a:sym typeface="Comfortaa Medium"/>
              </a:defRPr>
            </a:lvl7pPr>
            <a:lvl8pPr lvl="7" rtl="0">
              <a:spcBef>
                <a:spcPts val="0"/>
              </a:spcBef>
              <a:spcAft>
                <a:spcPts val="0"/>
              </a:spcAft>
              <a:buSzPts val="2800"/>
              <a:buFont typeface="Comfortaa"/>
              <a:buNone/>
              <a:defRPr>
                <a:latin typeface="Comfortaa Medium"/>
                <a:ea typeface="Comfortaa Medium"/>
                <a:cs typeface="Comfortaa Medium"/>
                <a:sym typeface="Comfortaa Medium"/>
              </a:defRPr>
            </a:lvl8pPr>
            <a:lvl9pPr lvl="8" rtl="0">
              <a:spcBef>
                <a:spcPts val="0"/>
              </a:spcBef>
              <a:spcAft>
                <a:spcPts val="0"/>
              </a:spcAft>
              <a:buSzPts val="2800"/>
              <a:buFont typeface="Comfortaa"/>
              <a:buNone/>
              <a:defRPr>
                <a:latin typeface="Comfortaa Medium"/>
                <a:ea typeface="Comfortaa Medium"/>
                <a:cs typeface="Comfortaa Medium"/>
                <a:sym typeface="Comfortaa Medium"/>
              </a:defRPr>
            </a:lvl9pPr>
          </a:lstStyle>
          <a:p/>
        </p:txBody>
      </p:sp>
      <p:sp>
        <p:nvSpPr>
          <p:cNvPr id="824" name="Google Shape;824;p40"/>
          <p:cNvSpPr txBox="1"/>
          <p:nvPr>
            <p:ph hasCustomPrompt="1" idx="15" type="title"/>
          </p:nvPr>
        </p:nvSpPr>
        <p:spPr>
          <a:xfrm>
            <a:off x="4817697" y="3441569"/>
            <a:ext cx="2101200" cy="10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64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25" name="Google Shape;825;p40"/>
          <p:cNvSpPr/>
          <p:nvPr/>
        </p:nvSpPr>
        <p:spPr>
          <a:xfrm>
            <a:off x="180275" y="2546950"/>
            <a:ext cx="419080" cy="414401"/>
          </a:xfrm>
          <a:custGeom>
            <a:rect b="b" l="l" r="r" t="t"/>
            <a:pathLst>
              <a:path extrusionOk="0" h="12466" w="12455">
                <a:moveTo>
                  <a:pt x="6228" y="0"/>
                </a:moveTo>
                <a:cubicBezTo>
                  <a:pt x="2787" y="0"/>
                  <a:pt x="1" y="2798"/>
                  <a:pt x="1" y="6239"/>
                </a:cubicBezTo>
                <a:cubicBezTo>
                  <a:pt x="1" y="9680"/>
                  <a:pt x="2787" y="12466"/>
                  <a:pt x="6228" y="12466"/>
                </a:cubicBezTo>
                <a:cubicBezTo>
                  <a:pt x="9669" y="12466"/>
                  <a:pt x="12455" y="9680"/>
                  <a:pt x="12455" y="6239"/>
                </a:cubicBezTo>
                <a:cubicBezTo>
                  <a:pt x="12455" y="2798"/>
                  <a:pt x="9669" y="0"/>
                  <a:pt x="6228"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4947428" y="1944833"/>
            <a:ext cx="185532" cy="196808"/>
          </a:xfrm>
          <a:custGeom>
            <a:rect b="b" l="l" r="r" t="t"/>
            <a:pathLst>
              <a:path extrusionOk="0" h="5514" w="5514">
                <a:moveTo>
                  <a:pt x="2751" y="1"/>
                </a:moveTo>
                <a:lnTo>
                  <a:pt x="1775" y="1787"/>
                </a:lnTo>
                <a:lnTo>
                  <a:pt x="1" y="2763"/>
                </a:lnTo>
                <a:lnTo>
                  <a:pt x="1775" y="3727"/>
                </a:lnTo>
                <a:lnTo>
                  <a:pt x="2751" y="5513"/>
                </a:lnTo>
                <a:lnTo>
                  <a:pt x="3727" y="3727"/>
                </a:lnTo>
                <a:lnTo>
                  <a:pt x="5513" y="2763"/>
                </a:lnTo>
                <a:lnTo>
                  <a:pt x="3727" y="1787"/>
                </a:lnTo>
                <a:lnTo>
                  <a:pt x="2751"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p:cNvSpPr/>
          <p:nvPr/>
        </p:nvSpPr>
        <p:spPr>
          <a:xfrm>
            <a:off x="2219946" y="1223838"/>
            <a:ext cx="139065" cy="147517"/>
          </a:xfrm>
          <a:custGeom>
            <a:rect b="b" l="l" r="r" t="t"/>
            <a:pathLst>
              <a:path extrusionOk="0" h="4133" w="4133">
                <a:moveTo>
                  <a:pt x="2061" y="1"/>
                </a:moveTo>
                <a:lnTo>
                  <a:pt x="1334" y="1334"/>
                </a:lnTo>
                <a:lnTo>
                  <a:pt x="1" y="2060"/>
                </a:lnTo>
                <a:lnTo>
                  <a:pt x="1334" y="2799"/>
                </a:lnTo>
                <a:lnTo>
                  <a:pt x="2061" y="4132"/>
                </a:lnTo>
                <a:lnTo>
                  <a:pt x="2799" y="2799"/>
                </a:lnTo>
                <a:lnTo>
                  <a:pt x="4132" y="2060"/>
                </a:lnTo>
                <a:lnTo>
                  <a:pt x="2799" y="1334"/>
                </a:lnTo>
                <a:lnTo>
                  <a:pt x="2061" y="1"/>
                </a:ln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p:nvPr/>
        </p:nvSpPr>
        <p:spPr>
          <a:xfrm>
            <a:off x="8148022" y="349926"/>
            <a:ext cx="92968" cy="98190"/>
          </a:xfrm>
          <a:custGeom>
            <a:rect b="b" l="l" r="r" t="t"/>
            <a:pathLst>
              <a:path extrusionOk="0" h="2751" w="2763">
                <a:moveTo>
                  <a:pt x="1381" y="0"/>
                </a:moveTo>
                <a:lnTo>
                  <a:pt x="893" y="893"/>
                </a:lnTo>
                <a:lnTo>
                  <a:pt x="0" y="1381"/>
                </a:lnTo>
                <a:lnTo>
                  <a:pt x="893" y="1869"/>
                </a:lnTo>
                <a:lnTo>
                  <a:pt x="1381" y="2750"/>
                </a:lnTo>
                <a:lnTo>
                  <a:pt x="1870" y="1869"/>
                </a:lnTo>
                <a:lnTo>
                  <a:pt x="2763" y="1381"/>
                </a:lnTo>
                <a:lnTo>
                  <a:pt x="1870" y="893"/>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p:nvPr/>
        </p:nvSpPr>
        <p:spPr>
          <a:xfrm>
            <a:off x="8000977" y="1944833"/>
            <a:ext cx="62921" cy="66745"/>
          </a:xfrm>
          <a:custGeom>
            <a:rect b="b" l="l" r="r" t="t"/>
            <a:pathLst>
              <a:path extrusionOk="0" h="1870" w="1870">
                <a:moveTo>
                  <a:pt x="929" y="1"/>
                </a:moveTo>
                <a:lnTo>
                  <a:pt x="608" y="596"/>
                </a:lnTo>
                <a:lnTo>
                  <a:pt x="0" y="929"/>
                </a:lnTo>
                <a:lnTo>
                  <a:pt x="608" y="1263"/>
                </a:lnTo>
                <a:lnTo>
                  <a:pt x="929" y="1870"/>
                </a:lnTo>
                <a:lnTo>
                  <a:pt x="1262" y="1263"/>
                </a:lnTo>
                <a:lnTo>
                  <a:pt x="1870" y="929"/>
                </a:lnTo>
                <a:lnTo>
                  <a:pt x="1262" y="596"/>
                </a:lnTo>
                <a:lnTo>
                  <a:pt x="929" y="1"/>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0"/>
          <p:cNvSpPr/>
          <p:nvPr/>
        </p:nvSpPr>
        <p:spPr>
          <a:xfrm>
            <a:off x="6740146" y="468520"/>
            <a:ext cx="62921" cy="66745"/>
          </a:xfrm>
          <a:custGeom>
            <a:rect b="b" l="l" r="r" t="t"/>
            <a:pathLst>
              <a:path extrusionOk="0" h="1870" w="1870">
                <a:moveTo>
                  <a:pt x="941" y="0"/>
                </a:moveTo>
                <a:lnTo>
                  <a:pt x="608" y="596"/>
                </a:lnTo>
                <a:lnTo>
                  <a:pt x="1" y="929"/>
                </a:lnTo>
                <a:lnTo>
                  <a:pt x="608" y="1262"/>
                </a:lnTo>
                <a:lnTo>
                  <a:pt x="941" y="1870"/>
                </a:lnTo>
                <a:lnTo>
                  <a:pt x="1263" y="1262"/>
                </a:lnTo>
                <a:lnTo>
                  <a:pt x="1870" y="929"/>
                </a:lnTo>
                <a:lnTo>
                  <a:pt x="1263" y="596"/>
                </a:lnTo>
                <a:lnTo>
                  <a:pt x="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
          <p:cNvSpPr/>
          <p:nvPr/>
        </p:nvSpPr>
        <p:spPr>
          <a:xfrm>
            <a:off x="1601343" y="2822353"/>
            <a:ext cx="131023" cy="138987"/>
          </a:xfrm>
          <a:custGeom>
            <a:rect b="b" l="l" r="r" t="t"/>
            <a:pathLst>
              <a:path extrusionOk="0" h="3894" w="3894">
                <a:moveTo>
                  <a:pt x="1941" y="0"/>
                </a:moveTo>
                <a:lnTo>
                  <a:pt x="1251" y="1262"/>
                </a:lnTo>
                <a:lnTo>
                  <a:pt x="1" y="1953"/>
                </a:lnTo>
                <a:lnTo>
                  <a:pt x="1251" y="2643"/>
                </a:lnTo>
                <a:lnTo>
                  <a:pt x="1941" y="3894"/>
                </a:lnTo>
                <a:lnTo>
                  <a:pt x="2632" y="2643"/>
                </a:lnTo>
                <a:lnTo>
                  <a:pt x="3894" y="1953"/>
                </a:lnTo>
                <a:lnTo>
                  <a:pt x="2632" y="1262"/>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0"/>
          <p:cNvSpPr/>
          <p:nvPr/>
        </p:nvSpPr>
        <p:spPr>
          <a:xfrm>
            <a:off x="4974679" y="329534"/>
            <a:ext cx="131023" cy="138987"/>
          </a:xfrm>
          <a:custGeom>
            <a:rect b="b" l="l" r="r" t="t"/>
            <a:pathLst>
              <a:path extrusionOk="0" h="3894" w="3894">
                <a:moveTo>
                  <a:pt x="1941" y="0"/>
                </a:moveTo>
                <a:lnTo>
                  <a:pt x="1263" y="1263"/>
                </a:lnTo>
                <a:lnTo>
                  <a:pt x="1" y="1953"/>
                </a:lnTo>
                <a:lnTo>
                  <a:pt x="1263" y="2644"/>
                </a:lnTo>
                <a:lnTo>
                  <a:pt x="1941" y="3894"/>
                </a:lnTo>
                <a:lnTo>
                  <a:pt x="2632" y="2644"/>
                </a:lnTo>
                <a:lnTo>
                  <a:pt x="3894" y="1953"/>
                </a:lnTo>
                <a:lnTo>
                  <a:pt x="2632" y="1263"/>
                </a:lnTo>
                <a:lnTo>
                  <a:pt x="1941"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0"/>
          <p:cNvSpPr/>
          <p:nvPr/>
        </p:nvSpPr>
        <p:spPr>
          <a:xfrm>
            <a:off x="4013958" y="4198422"/>
            <a:ext cx="102591" cy="109255"/>
          </a:xfrm>
          <a:custGeom>
            <a:rect b="b" l="l" r="r" t="t"/>
            <a:pathLst>
              <a:path extrusionOk="0" h="3061" w="3049">
                <a:moveTo>
                  <a:pt x="1525" y="0"/>
                </a:moveTo>
                <a:lnTo>
                  <a:pt x="989" y="989"/>
                </a:lnTo>
                <a:lnTo>
                  <a:pt x="1" y="1524"/>
                </a:lnTo>
                <a:lnTo>
                  <a:pt x="989" y="2072"/>
                </a:lnTo>
                <a:lnTo>
                  <a:pt x="1525" y="3060"/>
                </a:lnTo>
                <a:lnTo>
                  <a:pt x="2060" y="2072"/>
                </a:lnTo>
                <a:lnTo>
                  <a:pt x="3049" y="1524"/>
                </a:lnTo>
                <a:lnTo>
                  <a:pt x="2060" y="989"/>
                </a:lnTo>
                <a:lnTo>
                  <a:pt x="1525"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0"/>
          <p:cNvSpPr/>
          <p:nvPr/>
        </p:nvSpPr>
        <p:spPr>
          <a:xfrm>
            <a:off x="311699" y="736482"/>
            <a:ext cx="102995" cy="109255"/>
          </a:xfrm>
          <a:custGeom>
            <a:rect b="b" l="l" r="r" t="t"/>
            <a:pathLst>
              <a:path extrusionOk="0" h="3061" w="3061">
                <a:moveTo>
                  <a:pt x="1536" y="0"/>
                </a:moveTo>
                <a:lnTo>
                  <a:pt x="989" y="988"/>
                </a:lnTo>
                <a:lnTo>
                  <a:pt x="0" y="1536"/>
                </a:lnTo>
                <a:lnTo>
                  <a:pt x="989" y="2072"/>
                </a:lnTo>
                <a:lnTo>
                  <a:pt x="1536" y="3060"/>
                </a:lnTo>
                <a:lnTo>
                  <a:pt x="2072" y="2072"/>
                </a:lnTo>
                <a:lnTo>
                  <a:pt x="3060" y="1536"/>
                </a:lnTo>
                <a:lnTo>
                  <a:pt x="2072" y="988"/>
                </a:lnTo>
                <a:lnTo>
                  <a:pt x="1536"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0"/>
          <p:cNvSpPr/>
          <p:nvPr/>
        </p:nvSpPr>
        <p:spPr>
          <a:xfrm>
            <a:off x="6831592" y="904968"/>
            <a:ext cx="66117" cy="69707"/>
          </a:xfrm>
          <a:custGeom>
            <a:rect b="b" l="l" r="r" t="t"/>
            <a:pathLst>
              <a:path extrusionOk="0" h="1953" w="1965">
                <a:moveTo>
                  <a:pt x="988" y="0"/>
                </a:moveTo>
                <a:lnTo>
                  <a:pt x="643" y="631"/>
                </a:lnTo>
                <a:lnTo>
                  <a:pt x="0" y="976"/>
                </a:lnTo>
                <a:lnTo>
                  <a:pt x="643" y="1322"/>
                </a:lnTo>
                <a:lnTo>
                  <a:pt x="988" y="1953"/>
                </a:lnTo>
                <a:lnTo>
                  <a:pt x="1334" y="1322"/>
                </a:lnTo>
                <a:lnTo>
                  <a:pt x="1965" y="976"/>
                </a:lnTo>
                <a:lnTo>
                  <a:pt x="1334" y="631"/>
                </a:lnTo>
                <a:lnTo>
                  <a:pt x="988" y="0"/>
                </a:ln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40"/>
          <p:cNvGrpSpPr/>
          <p:nvPr/>
        </p:nvGrpSpPr>
        <p:grpSpPr>
          <a:xfrm>
            <a:off x="8063895" y="1594083"/>
            <a:ext cx="392263" cy="416924"/>
            <a:chOff x="8058245" y="2331133"/>
            <a:chExt cx="392263" cy="416924"/>
          </a:xfrm>
        </p:grpSpPr>
        <p:sp>
          <p:nvSpPr>
            <p:cNvPr id="837" name="Google Shape;837;p40"/>
            <p:cNvSpPr/>
            <p:nvPr/>
          </p:nvSpPr>
          <p:spPr>
            <a:xfrm>
              <a:off x="8059860" y="2333668"/>
              <a:ext cx="389032" cy="413105"/>
            </a:xfrm>
            <a:custGeom>
              <a:rect b="b" l="l" r="r" t="t"/>
              <a:pathLst>
                <a:path extrusionOk="0" h="11574" w="11562">
                  <a:moveTo>
                    <a:pt x="5831" y="3632"/>
                  </a:moveTo>
                  <a:cubicBezTo>
                    <a:pt x="6352" y="3632"/>
                    <a:pt x="6874" y="3826"/>
                    <a:pt x="7275" y="4216"/>
                  </a:cubicBezTo>
                  <a:cubicBezTo>
                    <a:pt x="8109" y="5013"/>
                    <a:pt x="8133" y="6335"/>
                    <a:pt x="7335" y="7156"/>
                  </a:cubicBezTo>
                  <a:cubicBezTo>
                    <a:pt x="6926" y="7584"/>
                    <a:pt x="6379" y="7798"/>
                    <a:pt x="5831" y="7798"/>
                  </a:cubicBezTo>
                  <a:cubicBezTo>
                    <a:pt x="5310" y="7798"/>
                    <a:pt x="4788" y="7605"/>
                    <a:pt x="4382" y="7216"/>
                  </a:cubicBezTo>
                  <a:cubicBezTo>
                    <a:pt x="3561" y="6418"/>
                    <a:pt x="3537" y="5097"/>
                    <a:pt x="4334" y="4275"/>
                  </a:cubicBezTo>
                  <a:lnTo>
                    <a:pt x="4334" y="4263"/>
                  </a:lnTo>
                  <a:cubicBezTo>
                    <a:pt x="4742" y="3843"/>
                    <a:pt x="5287" y="3632"/>
                    <a:pt x="5831" y="3632"/>
                  </a:cubicBezTo>
                  <a:close/>
                  <a:moveTo>
                    <a:pt x="6644" y="1"/>
                  </a:moveTo>
                  <a:lnTo>
                    <a:pt x="4704" y="37"/>
                  </a:lnTo>
                  <a:lnTo>
                    <a:pt x="4454" y="1180"/>
                  </a:lnTo>
                  <a:cubicBezTo>
                    <a:pt x="4049" y="1299"/>
                    <a:pt x="3668" y="1465"/>
                    <a:pt x="3299" y="1691"/>
                  </a:cubicBezTo>
                  <a:lnTo>
                    <a:pt x="3299" y="1668"/>
                  </a:lnTo>
                  <a:lnTo>
                    <a:pt x="2299" y="1072"/>
                  </a:lnTo>
                  <a:lnTo>
                    <a:pt x="953" y="2465"/>
                  </a:lnTo>
                  <a:lnTo>
                    <a:pt x="1608" y="3466"/>
                  </a:lnTo>
                  <a:cubicBezTo>
                    <a:pt x="1394" y="3835"/>
                    <a:pt x="1239" y="4228"/>
                    <a:pt x="1144" y="4644"/>
                  </a:cubicBezTo>
                  <a:lnTo>
                    <a:pt x="1" y="4918"/>
                  </a:lnTo>
                  <a:lnTo>
                    <a:pt x="36" y="6859"/>
                  </a:lnTo>
                  <a:lnTo>
                    <a:pt x="1179" y="7097"/>
                  </a:lnTo>
                  <a:cubicBezTo>
                    <a:pt x="1298" y="7514"/>
                    <a:pt x="1465" y="7895"/>
                    <a:pt x="1691" y="8264"/>
                  </a:cubicBezTo>
                  <a:lnTo>
                    <a:pt x="1084" y="9264"/>
                  </a:lnTo>
                  <a:lnTo>
                    <a:pt x="2477" y="10609"/>
                  </a:lnTo>
                  <a:lnTo>
                    <a:pt x="3465" y="9966"/>
                  </a:lnTo>
                  <a:cubicBezTo>
                    <a:pt x="3834" y="10169"/>
                    <a:pt x="4227" y="10324"/>
                    <a:pt x="4644" y="10431"/>
                  </a:cubicBezTo>
                  <a:lnTo>
                    <a:pt x="4918" y="11574"/>
                  </a:lnTo>
                  <a:lnTo>
                    <a:pt x="6859" y="11538"/>
                  </a:lnTo>
                  <a:lnTo>
                    <a:pt x="7097" y="10383"/>
                  </a:lnTo>
                  <a:cubicBezTo>
                    <a:pt x="7502" y="10276"/>
                    <a:pt x="7894" y="10097"/>
                    <a:pt x="8264" y="9883"/>
                  </a:cubicBezTo>
                  <a:lnTo>
                    <a:pt x="9264" y="10490"/>
                  </a:lnTo>
                  <a:lnTo>
                    <a:pt x="10597" y="9085"/>
                  </a:lnTo>
                  <a:lnTo>
                    <a:pt x="9954" y="8109"/>
                  </a:lnTo>
                  <a:cubicBezTo>
                    <a:pt x="10169" y="7740"/>
                    <a:pt x="10323" y="7347"/>
                    <a:pt x="10419" y="6930"/>
                  </a:cubicBezTo>
                  <a:lnTo>
                    <a:pt x="11562" y="6644"/>
                  </a:lnTo>
                  <a:lnTo>
                    <a:pt x="11526" y="4704"/>
                  </a:lnTo>
                  <a:lnTo>
                    <a:pt x="10383" y="4466"/>
                  </a:lnTo>
                  <a:cubicBezTo>
                    <a:pt x="10264" y="4061"/>
                    <a:pt x="10097" y="3668"/>
                    <a:pt x="9871" y="3311"/>
                  </a:cubicBezTo>
                  <a:lnTo>
                    <a:pt x="10478" y="2311"/>
                  </a:lnTo>
                  <a:lnTo>
                    <a:pt x="9073" y="953"/>
                  </a:lnTo>
                  <a:lnTo>
                    <a:pt x="8097" y="1596"/>
                  </a:lnTo>
                  <a:cubicBezTo>
                    <a:pt x="7728" y="1394"/>
                    <a:pt x="7335" y="1239"/>
                    <a:pt x="6918" y="1144"/>
                  </a:cubicBezTo>
                  <a:lnTo>
                    <a:pt x="6644" y="1"/>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0"/>
            <p:cNvSpPr/>
            <p:nvPr/>
          </p:nvSpPr>
          <p:spPr>
            <a:xfrm>
              <a:off x="8174026" y="2461804"/>
              <a:ext cx="154274" cy="151657"/>
            </a:xfrm>
            <a:custGeom>
              <a:rect b="b" l="l" r="r" t="t"/>
              <a:pathLst>
                <a:path extrusionOk="0" h="4249" w="4585">
                  <a:moveTo>
                    <a:pt x="2470" y="1"/>
                  </a:moveTo>
                  <a:cubicBezTo>
                    <a:pt x="2073" y="1"/>
                    <a:pt x="1674" y="114"/>
                    <a:pt x="1322" y="340"/>
                  </a:cubicBezTo>
                  <a:cubicBezTo>
                    <a:pt x="1180" y="423"/>
                    <a:pt x="1049" y="542"/>
                    <a:pt x="941" y="673"/>
                  </a:cubicBezTo>
                  <a:cubicBezTo>
                    <a:pt x="1072" y="566"/>
                    <a:pt x="1215" y="471"/>
                    <a:pt x="1358" y="376"/>
                  </a:cubicBezTo>
                  <a:cubicBezTo>
                    <a:pt x="1670" y="181"/>
                    <a:pt x="2037" y="74"/>
                    <a:pt x="2408" y="74"/>
                  </a:cubicBezTo>
                  <a:cubicBezTo>
                    <a:pt x="2491" y="74"/>
                    <a:pt x="2574" y="79"/>
                    <a:pt x="2656" y="90"/>
                  </a:cubicBezTo>
                  <a:cubicBezTo>
                    <a:pt x="2966" y="126"/>
                    <a:pt x="3275" y="233"/>
                    <a:pt x="3537" y="411"/>
                  </a:cubicBezTo>
                  <a:cubicBezTo>
                    <a:pt x="3835" y="614"/>
                    <a:pt x="4073" y="888"/>
                    <a:pt x="4240" y="1221"/>
                  </a:cubicBezTo>
                  <a:cubicBezTo>
                    <a:pt x="4323" y="1388"/>
                    <a:pt x="4382" y="1578"/>
                    <a:pt x="4406" y="1769"/>
                  </a:cubicBezTo>
                  <a:cubicBezTo>
                    <a:pt x="4442" y="1971"/>
                    <a:pt x="4442" y="2173"/>
                    <a:pt x="4406" y="2376"/>
                  </a:cubicBezTo>
                  <a:cubicBezTo>
                    <a:pt x="4287" y="3245"/>
                    <a:pt x="3620" y="3947"/>
                    <a:pt x="2751" y="4090"/>
                  </a:cubicBezTo>
                  <a:cubicBezTo>
                    <a:pt x="2650" y="4108"/>
                    <a:pt x="2549" y="4117"/>
                    <a:pt x="2448" y="4117"/>
                  </a:cubicBezTo>
                  <a:cubicBezTo>
                    <a:pt x="2346" y="4117"/>
                    <a:pt x="2245" y="4108"/>
                    <a:pt x="2144" y="4090"/>
                  </a:cubicBezTo>
                  <a:cubicBezTo>
                    <a:pt x="1954" y="4067"/>
                    <a:pt x="1763" y="4019"/>
                    <a:pt x="1584" y="3936"/>
                  </a:cubicBezTo>
                  <a:cubicBezTo>
                    <a:pt x="953" y="3662"/>
                    <a:pt x="513" y="3078"/>
                    <a:pt x="406" y="2400"/>
                  </a:cubicBezTo>
                  <a:cubicBezTo>
                    <a:pt x="322" y="1935"/>
                    <a:pt x="406" y="1471"/>
                    <a:pt x="632" y="1066"/>
                  </a:cubicBezTo>
                  <a:cubicBezTo>
                    <a:pt x="787" y="781"/>
                    <a:pt x="918" y="650"/>
                    <a:pt x="918" y="649"/>
                  </a:cubicBezTo>
                  <a:lnTo>
                    <a:pt x="918" y="649"/>
                  </a:lnTo>
                  <a:cubicBezTo>
                    <a:pt x="787" y="757"/>
                    <a:pt x="680" y="899"/>
                    <a:pt x="596" y="1042"/>
                  </a:cubicBezTo>
                  <a:cubicBezTo>
                    <a:pt x="549" y="1114"/>
                    <a:pt x="513" y="1197"/>
                    <a:pt x="477" y="1269"/>
                  </a:cubicBezTo>
                  <a:cubicBezTo>
                    <a:pt x="1" y="2340"/>
                    <a:pt x="477" y="3578"/>
                    <a:pt x="1549" y="4055"/>
                  </a:cubicBezTo>
                  <a:cubicBezTo>
                    <a:pt x="1739" y="4138"/>
                    <a:pt x="1942" y="4197"/>
                    <a:pt x="2144" y="4221"/>
                  </a:cubicBezTo>
                  <a:cubicBezTo>
                    <a:pt x="2251" y="4239"/>
                    <a:pt x="2358" y="4248"/>
                    <a:pt x="2465" y="4248"/>
                  </a:cubicBezTo>
                  <a:cubicBezTo>
                    <a:pt x="2573" y="4248"/>
                    <a:pt x="2680" y="4239"/>
                    <a:pt x="2787" y="4221"/>
                  </a:cubicBezTo>
                  <a:cubicBezTo>
                    <a:pt x="3716" y="4067"/>
                    <a:pt x="4430" y="3328"/>
                    <a:pt x="4549" y="2400"/>
                  </a:cubicBezTo>
                  <a:cubicBezTo>
                    <a:pt x="4585" y="2185"/>
                    <a:pt x="4585" y="1971"/>
                    <a:pt x="4549" y="1757"/>
                  </a:cubicBezTo>
                  <a:cubicBezTo>
                    <a:pt x="4454" y="1173"/>
                    <a:pt x="4109" y="661"/>
                    <a:pt x="3608" y="340"/>
                  </a:cubicBezTo>
                  <a:cubicBezTo>
                    <a:pt x="3263" y="114"/>
                    <a:pt x="2867" y="1"/>
                    <a:pt x="2470" y="1"/>
                  </a:cubicBez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0"/>
            <p:cNvSpPr/>
            <p:nvPr/>
          </p:nvSpPr>
          <p:spPr>
            <a:xfrm>
              <a:off x="8058245" y="2331133"/>
              <a:ext cx="392263" cy="416924"/>
            </a:xfrm>
            <a:custGeom>
              <a:rect b="b" l="l" r="r" t="t"/>
              <a:pathLst>
                <a:path extrusionOk="0" h="11681" w="11658">
                  <a:moveTo>
                    <a:pt x="3192" y="1667"/>
                  </a:moveTo>
                  <a:lnTo>
                    <a:pt x="3263" y="1715"/>
                  </a:lnTo>
                  <a:lnTo>
                    <a:pt x="3292" y="1732"/>
                  </a:lnTo>
                  <a:lnTo>
                    <a:pt x="3292" y="1732"/>
                  </a:lnTo>
                  <a:cubicBezTo>
                    <a:pt x="3291" y="1730"/>
                    <a:pt x="3289" y="1728"/>
                    <a:pt x="3287" y="1727"/>
                  </a:cubicBezTo>
                  <a:lnTo>
                    <a:pt x="3192" y="1667"/>
                  </a:lnTo>
                  <a:close/>
                  <a:moveTo>
                    <a:pt x="3292" y="1732"/>
                  </a:moveTo>
                  <a:cubicBezTo>
                    <a:pt x="3305" y="1742"/>
                    <a:pt x="3326" y="1752"/>
                    <a:pt x="3347" y="1762"/>
                  </a:cubicBezTo>
                  <a:lnTo>
                    <a:pt x="3292" y="1732"/>
                  </a:lnTo>
                  <a:close/>
                  <a:moveTo>
                    <a:pt x="6704" y="0"/>
                  </a:moveTo>
                  <a:lnTo>
                    <a:pt x="4763" y="48"/>
                  </a:lnTo>
                  <a:lnTo>
                    <a:pt x="4740" y="48"/>
                  </a:lnTo>
                  <a:lnTo>
                    <a:pt x="4740" y="60"/>
                  </a:lnTo>
                  <a:lnTo>
                    <a:pt x="4502" y="1215"/>
                  </a:lnTo>
                  <a:cubicBezTo>
                    <a:pt x="4192" y="1310"/>
                    <a:pt x="3894" y="1429"/>
                    <a:pt x="3620" y="1572"/>
                  </a:cubicBezTo>
                  <a:cubicBezTo>
                    <a:pt x="3525" y="1632"/>
                    <a:pt x="3454" y="1667"/>
                    <a:pt x="3418" y="1691"/>
                  </a:cubicBezTo>
                  <a:lnTo>
                    <a:pt x="3347" y="1739"/>
                  </a:lnTo>
                  <a:cubicBezTo>
                    <a:pt x="3370" y="1727"/>
                    <a:pt x="3394" y="1715"/>
                    <a:pt x="3418" y="1703"/>
                  </a:cubicBezTo>
                  <a:lnTo>
                    <a:pt x="3620" y="1596"/>
                  </a:lnTo>
                  <a:cubicBezTo>
                    <a:pt x="3906" y="1453"/>
                    <a:pt x="4204" y="1334"/>
                    <a:pt x="4513" y="1251"/>
                  </a:cubicBezTo>
                  <a:cubicBezTo>
                    <a:pt x="4584" y="946"/>
                    <a:pt x="4654" y="573"/>
                    <a:pt x="4747" y="131"/>
                  </a:cubicBezTo>
                  <a:lnTo>
                    <a:pt x="4747" y="131"/>
                  </a:lnTo>
                  <a:lnTo>
                    <a:pt x="6639" y="96"/>
                  </a:lnTo>
                  <a:lnTo>
                    <a:pt x="6639" y="96"/>
                  </a:lnTo>
                  <a:cubicBezTo>
                    <a:pt x="6732" y="446"/>
                    <a:pt x="6814" y="808"/>
                    <a:pt x="6919" y="1215"/>
                  </a:cubicBezTo>
                  <a:lnTo>
                    <a:pt x="6919" y="1239"/>
                  </a:lnTo>
                  <a:lnTo>
                    <a:pt x="6942" y="1239"/>
                  </a:lnTo>
                  <a:cubicBezTo>
                    <a:pt x="7347" y="1334"/>
                    <a:pt x="7740" y="1501"/>
                    <a:pt x="8097" y="1703"/>
                  </a:cubicBezTo>
                  <a:lnTo>
                    <a:pt x="8121" y="1703"/>
                  </a:lnTo>
                  <a:lnTo>
                    <a:pt x="8145" y="1691"/>
                  </a:lnTo>
                  <a:lnTo>
                    <a:pt x="9097" y="1071"/>
                  </a:lnTo>
                  <a:lnTo>
                    <a:pt x="9097" y="1071"/>
                  </a:lnTo>
                  <a:cubicBezTo>
                    <a:pt x="9524" y="1486"/>
                    <a:pt x="9973" y="1924"/>
                    <a:pt x="10444" y="2372"/>
                  </a:cubicBezTo>
                  <a:lnTo>
                    <a:pt x="10444" y="2372"/>
                  </a:lnTo>
                  <a:lnTo>
                    <a:pt x="9871" y="3334"/>
                  </a:lnTo>
                  <a:lnTo>
                    <a:pt x="9847" y="3370"/>
                  </a:lnTo>
                  <a:lnTo>
                    <a:pt x="9871" y="3394"/>
                  </a:lnTo>
                  <a:cubicBezTo>
                    <a:pt x="10086" y="3751"/>
                    <a:pt x="10252" y="4132"/>
                    <a:pt x="10359" y="4537"/>
                  </a:cubicBezTo>
                  <a:lnTo>
                    <a:pt x="10359" y="4572"/>
                  </a:lnTo>
                  <a:lnTo>
                    <a:pt x="10395" y="4572"/>
                  </a:lnTo>
                  <a:lnTo>
                    <a:pt x="11491" y="4801"/>
                  </a:lnTo>
                  <a:lnTo>
                    <a:pt x="11491" y="4801"/>
                  </a:lnTo>
                  <a:cubicBezTo>
                    <a:pt x="11503" y="5404"/>
                    <a:pt x="11525" y="6019"/>
                    <a:pt x="11526" y="6655"/>
                  </a:cubicBezTo>
                  <a:lnTo>
                    <a:pt x="11526" y="6655"/>
                  </a:lnTo>
                  <a:lnTo>
                    <a:pt x="10431" y="6918"/>
                  </a:lnTo>
                  <a:lnTo>
                    <a:pt x="10395" y="6918"/>
                  </a:lnTo>
                  <a:lnTo>
                    <a:pt x="10395" y="6954"/>
                  </a:lnTo>
                  <a:cubicBezTo>
                    <a:pt x="10300" y="7358"/>
                    <a:pt x="10145" y="7751"/>
                    <a:pt x="9943" y="8120"/>
                  </a:cubicBezTo>
                  <a:lnTo>
                    <a:pt x="9919" y="8144"/>
                  </a:lnTo>
                  <a:lnTo>
                    <a:pt x="9943" y="8180"/>
                  </a:lnTo>
                  <a:lnTo>
                    <a:pt x="10558" y="9114"/>
                  </a:lnTo>
                  <a:lnTo>
                    <a:pt x="10558" y="9114"/>
                  </a:lnTo>
                  <a:cubicBezTo>
                    <a:pt x="10124" y="9559"/>
                    <a:pt x="9700" y="10005"/>
                    <a:pt x="9266" y="10451"/>
                  </a:cubicBezTo>
                  <a:lnTo>
                    <a:pt x="9266" y="10451"/>
                  </a:lnTo>
                  <a:lnTo>
                    <a:pt x="8312" y="9883"/>
                  </a:lnTo>
                  <a:lnTo>
                    <a:pt x="8276" y="9859"/>
                  </a:lnTo>
                  <a:lnTo>
                    <a:pt x="8240" y="9883"/>
                  </a:lnTo>
                  <a:cubicBezTo>
                    <a:pt x="7883" y="10097"/>
                    <a:pt x="7502" y="10264"/>
                    <a:pt x="7097" y="10371"/>
                  </a:cubicBezTo>
                  <a:lnTo>
                    <a:pt x="7061" y="10371"/>
                  </a:lnTo>
                  <a:lnTo>
                    <a:pt x="7061" y="10406"/>
                  </a:lnTo>
                  <a:lnTo>
                    <a:pt x="6833" y="11515"/>
                  </a:lnTo>
                  <a:lnTo>
                    <a:pt x="6833" y="11515"/>
                  </a:lnTo>
                  <a:lnTo>
                    <a:pt x="4989" y="11549"/>
                  </a:lnTo>
                  <a:lnTo>
                    <a:pt x="4989" y="11549"/>
                  </a:lnTo>
                  <a:lnTo>
                    <a:pt x="4716" y="10454"/>
                  </a:lnTo>
                  <a:lnTo>
                    <a:pt x="4716" y="10418"/>
                  </a:lnTo>
                  <a:lnTo>
                    <a:pt x="4692" y="10418"/>
                  </a:lnTo>
                  <a:cubicBezTo>
                    <a:pt x="4287" y="10323"/>
                    <a:pt x="3894" y="10168"/>
                    <a:pt x="3525" y="9966"/>
                  </a:cubicBezTo>
                  <a:lnTo>
                    <a:pt x="3490" y="9966"/>
                  </a:lnTo>
                  <a:lnTo>
                    <a:pt x="3466" y="9978"/>
                  </a:lnTo>
                  <a:lnTo>
                    <a:pt x="2531" y="10593"/>
                  </a:lnTo>
                  <a:lnTo>
                    <a:pt x="2531" y="10593"/>
                  </a:lnTo>
                  <a:cubicBezTo>
                    <a:pt x="2053" y="10148"/>
                    <a:pt x="1607" y="9714"/>
                    <a:pt x="1183" y="9302"/>
                  </a:cubicBezTo>
                  <a:lnTo>
                    <a:pt x="1183" y="9302"/>
                  </a:lnTo>
                  <a:lnTo>
                    <a:pt x="1763" y="8347"/>
                  </a:lnTo>
                  <a:lnTo>
                    <a:pt x="1775" y="8311"/>
                  </a:lnTo>
                  <a:lnTo>
                    <a:pt x="1763" y="8287"/>
                  </a:lnTo>
                  <a:cubicBezTo>
                    <a:pt x="1537" y="7930"/>
                    <a:pt x="1370" y="7549"/>
                    <a:pt x="1263" y="7144"/>
                  </a:cubicBezTo>
                  <a:lnTo>
                    <a:pt x="1263" y="7108"/>
                  </a:lnTo>
                  <a:lnTo>
                    <a:pt x="1227" y="7108"/>
                  </a:lnTo>
                  <a:lnTo>
                    <a:pt x="119" y="6878"/>
                  </a:lnTo>
                  <a:lnTo>
                    <a:pt x="119" y="6878"/>
                  </a:lnTo>
                  <a:cubicBezTo>
                    <a:pt x="107" y="6228"/>
                    <a:pt x="85" y="5600"/>
                    <a:pt x="84" y="5016"/>
                  </a:cubicBezTo>
                  <a:lnTo>
                    <a:pt x="84" y="5016"/>
                  </a:lnTo>
                  <a:lnTo>
                    <a:pt x="1192" y="4739"/>
                  </a:lnTo>
                  <a:lnTo>
                    <a:pt x="1215" y="4739"/>
                  </a:lnTo>
                  <a:lnTo>
                    <a:pt x="1215" y="4715"/>
                  </a:lnTo>
                  <a:cubicBezTo>
                    <a:pt x="1311" y="4310"/>
                    <a:pt x="1465" y="3918"/>
                    <a:pt x="1668" y="3548"/>
                  </a:cubicBezTo>
                  <a:lnTo>
                    <a:pt x="1668" y="3525"/>
                  </a:lnTo>
                  <a:lnTo>
                    <a:pt x="1668" y="3513"/>
                  </a:lnTo>
                  <a:cubicBezTo>
                    <a:pt x="1435" y="3164"/>
                    <a:pt x="1226" y="2849"/>
                    <a:pt x="1039" y="2558"/>
                  </a:cubicBezTo>
                  <a:lnTo>
                    <a:pt x="1039" y="2558"/>
                  </a:lnTo>
                  <a:lnTo>
                    <a:pt x="2350" y="1176"/>
                  </a:lnTo>
                  <a:lnTo>
                    <a:pt x="2350" y="1176"/>
                  </a:lnTo>
                  <a:lnTo>
                    <a:pt x="3097" y="1608"/>
                  </a:lnTo>
                  <a:lnTo>
                    <a:pt x="3192" y="1667"/>
                  </a:lnTo>
                  <a:lnTo>
                    <a:pt x="3192" y="1667"/>
                  </a:lnTo>
                  <a:lnTo>
                    <a:pt x="3085" y="1596"/>
                  </a:lnTo>
                  <a:lnTo>
                    <a:pt x="2335" y="1131"/>
                  </a:lnTo>
                  <a:lnTo>
                    <a:pt x="977" y="2524"/>
                  </a:lnTo>
                  <a:lnTo>
                    <a:pt x="965" y="2536"/>
                  </a:lnTo>
                  <a:lnTo>
                    <a:pt x="977" y="2560"/>
                  </a:lnTo>
                  <a:lnTo>
                    <a:pt x="1609" y="3532"/>
                  </a:lnTo>
                  <a:lnTo>
                    <a:pt x="1609" y="3532"/>
                  </a:lnTo>
                  <a:cubicBezTo>
                    <a:pt x="1403" y="3890"/>
                    <a:pt x="1253" y="4272"/>
                    <a:pt x="1148" y="4675"/>
                  </a:cubicBezTo>
                  <a:lnTo>
                    <a:pt x="1148" y="4675"/>
                  </a:lnTo>
                  <a:lnTo>
                    <a:pt x="37" y="4941"/>
                  </a:lnTo>
                  <a:lnTo>
                    <a:pt x="1" y="4941"/>
                  </a:lnTo>
                  <a:lnTo>
                    <a:pt x="1" y="4989"/>
                  </a:lnTo>
                  <a:cubicBezTo>
                    <a:pt x="13" y="5596"/>
                    <a:pt x="37" y="6239"/>
                    <a:pt x="37" y="6930"/>
                  </a:cubicBezTo>
                  <a:lnTo>
                    <a:pt x="37" y="6966"/>
                  </a:lnTo>
                  <a:lnTo>
                    <a:pt x="72" y="6966"/>
                  </a:lnTo>
                  <a:lnTo>
                    <a:pt x="1188" y="7198"/>
                  </a:lnTo>
                  <a:lnTo>
                    <a:pt x="1188" y="7198"/>
                  </a:lnTo>
                  <a:cubicBezTo>
                    <a:pt x="1304" y="7592"/>
                    <a:pt x="1462" y="7965"/>
                    <a:pt x="1674" y="8317"/>
                  </a:cubicBezTo>
                  <a:lnTo>
                    <a:pt x="1674" y="8317"/>
                  </a:lnTo>
                  <a:lnTo>
                    <a:pt x="1084" y="9287"/>
                  </a:lnTo>
                  <a:lnTo>
                    <a:pt x="1061" y="9323"/>
                  </a:lnTo>
                  <a:lnTo>
                    <a:pt x="1096" y="9359"/>
                  </a:lnTo>
                  <a:lnTo>
                    <a:pt x="2489" y="10704"/>
                  </a:lnTo>
                  <a:lnTo>
                    <a:pt x="2525" y="10740"/>
                  </a:lnTo>
                  <a:lnTo>
                    <a:pt x="2561" y="10716"/>
                  </a:lnTo>
                  <a:lnTo>
                    <a:pt x="3511" y="10090"/>
                  </a:lnTo>
                  <a:lnTo>
                    <a:pt x="3511" y="10090"/>
                  </a:lnTo>
                  <a:cubicBezTo>
                    <a:pt x="3874" y="10280"/>
                    <a:pt x="4259" y="10427"/>
                    <a:pt x="4654" y="10531"/>
                  </a:cubicBezTo>
                  <a:lnTo>
                    <a:pt x="4654" y="10531"/>
                  </a:lnTo>
                  <a:lnTo>
                    <a:pt x="4918" y="11633"/>
                  </a:lnTo>
                  <a:lnTo>
                    <a:pt x="4918" y="11680"/>
                  </a:lnTo>
                  <a:lnTo>
                    <a:pt x="4966" y="11680"/>
                  </a:lnTo>
                  <a:lnTo>
                    <a:pt x="6907" y="11645"/>
                  </a:lnTo>
                  <a:lnTo>
                    <a:pt x="6954" y="11645"/>
                  </a:lnTo>
                  <a:lnTo>
                    <a:pt x="6954" y="11597"/>
                  </a:lnTo>
                  <a:cubicBezTo>
                    <a:pt x="7035" y="11252"/>
                    <a:pt x="7104" y="10873"/>
                    <a:pt x="7184" y="10494"/>
                  </a:cubicBezTo>
                  <a:lnTo>
                    <a:pt x="7184" y="10494"/>
                  </a:lnTo>
                  <a:cubicBezTo>
                    <a:pt x="7579" y="10378"/>
                    <a:pt x="7952" y="10209"/>
                    <a:pt x="8294" y="10007"/>
                  </a:cubicBezTo>
                  <a:lnTo>
                    <a:pt x="8294" y="10007"/>
                  </a:lnTo>
                  <a:lnTo>
                    <a:pt x="9264" y="10585"/>
                  </a:lnTo>
                  <a:lnTo>
                    <a:pt x="9312" y="10609"/>
                  </a:lnTo>
                  <a:lnTo>
                    <a:pt x="9347" y="10573"/>
                  </a:lnTo>
                  <a:lnTo>
                    <a:pt x="10693" y="9180"/>
                  </a:lnTo>
                  <a:lnTo>
                    <a:pt x="10729" y="9144"/>
                  </a:lnTo>
                  <a:lnTo>
                    <a:pt x="10693" y="9109"/>
                  </a:lnTo>
                  <a:cubicBezTo>
                    <a:pt x="10484" y="8785"/>
                    <a:pt x="10276" y="8472"/>
                    <a:pt x="10068" y="8159"/>
                  </a:cubicBezTo>
                  <a:lnTo>
                    <a:pt x="10068" y="8159"/>
                  </a:lnTo>
                  <a:cubicBezTo>
                    <a:pt x="10269" y="7796"/>
                    <a:pt x="10416" y="7411"/>
                    <a:pt x="10519" y="7015"/>
                  </a:cubicBezTo>
                  <a:lnTo>
                    <a:pt x="10519" y="7015"/>
                  </a:lnTo>
                  <a:lnTo>
                    <a:pt x="11621" y="6751"/>
                  </a:lnTo>
                  <a:lnTo>
                    <a:pt x="11657" y="6751"/>
                  </a:lnTo>
                  <a:lnTo>
                    <a:pt x="11657" y="6704"/>
                  </a:lnTo>
                  <a:cubicBezTo>
                    <a:pt x="11645" y="6037"/>
                    <a:pt x="11633" y="5394"/>
                    <a:pt x="11621" y="4763"/>
                  </a:cubicBezTo>
                  <a:lnTo>
                    <a:pt x="11621" y="4715"/>
                  </a:lnTo>
                  <a:lnTo>
                    <a:pt x="11586" y="4715"/>
                  </a:lnTo>
                  <a:lnTo>
                    <a:pt x="10467" y="4485"/>
                  </a:lnTo>
                  <a:lnTo>
                    <a:pt x="10467" y="4485"/>
                  </a:lnTo>
                  <a:cubicBezTo>
                    <a:pt x="10351" y="4094"/>
                    <a:pt x="10184" y="3724"/>
                    <a:pt x="9984" y="3376"/>
                  </a:cubicBezTo>
                  <a:lnTo>
                    <a:pt x="9984" y="3376"/>
                  </a:lnTo>
                  <a:lnTo>
                    <a:pt x="10562" y="2394"/>
                  </a:lnTo>
                  <a:lnTo>
                    <a:pt x="10586" y="2358"/>
                  </a:lnTo>
                  <a:lnTo>
                    <a:pt x="10562" y="2334"/>
                  </a:lnTo>
                  <a:lnTo>
                    <a:pt x="9157" y="989"/>
                  </a:lnTo>
                  <a:lnTo>
                    <a:pt x="9133" y="965"/>
                  </a:lnTo>
                  <a:lnTo>
                    <a:pt x="9097" y="989"/>
                  </a:lnTo>
                  <a:lnTo>
                    <a:pt x="8143" y="1617"/>
                  </a:lnTo>
                  <a:lnTo>
                    <a:pt x="8143" y="1617"/>
                  </a:lnTo>
                  <a:cubicBezTo>
                    <a:pt x="7790" y="1415"/>
                    <a:pt x="7406" y="1257"/>
                    <a:pt x="7010" y="1152"/>
                  </a:cubicBezTo>
                  <a:lnTo>
                    <a:pt x="7010" y="1152"/>
                  </a:lnTo>
                  <a:lnTo>
                    <a:pt x="6728" y="24"/>
                  </a:lnTo>
                  <a:lnTo>
                    <a:pt x="6728" y="0"/>
                  </a:lnTo>
                  <a:close/>
                </a:path>
              </a:pathLst>
            </a:custGeom>
            <a:solidFill>
              <a:srgbClr val="F5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40"/>
          <p:cNvSpPr/>
          <p:nvPr/>
        </p:nvSpPr>
        <p:spPr>
          <a:xfrm>
            <a:off x="3767192" y="735089"/>
            <a:ext cx="349362" cy="409464"/>
          </a:xfrm>
          <a:custGeom>
            <a:rect b="b" l="l" r="r" t="t"/>
            <a:pathLst>
              <a:path extrusionOk="0" h="11472" w="10383">
                <a:moveTo>
                  <a:pt x="4581" y="0"/>
                </a:moveTo>
                <a:cubicBezTo>
                  <a:pt x="3768" y="0"/>
                  <a:pt x="2988" y="576"/>
                  <a:pt x="2703" y="1461"/>
                </a:cubicBezTo>
                <a:cubicBezTo>
                  <a:pt x="2370" y="2521"/>
                  <a:pt x="2882" y="3652"/>
                  <a:pt x="3870" y="3961"/>
                </a:cubicBezTo>
                <a:cubicBezTo>
                  <a:pt x="4043" y="4012"/>
                  <a:pt x="4220" y="4037"/>
                  <a:pt x="4394" y="4037"/>
                </a:cubicBezTo>
                <a:cubicBezTo>
                  <a:pt x="4831" y="4037"/>
                  <a:pt x="5256" y="3881"/>
                  <a:pt x="5597" y="3592"/>
                </a:cubicBezTo>
                <a:cubicBezTo>
                  <a:pt x="5894" y="4021"/>
                  <a:pt x="6275" y="4533"/>
                  <a:pt x="6704" y="5080"/>
                </a:cubicBezTo>
                <a:cubicBezTo>
                  <a:pt x="6942" y="5378"/>
                  <a:pt x="7168" y="5664"/>
                  <a:pt x="7394" y="5926"/>
                </a:cubicBezTo>
                <a:cubicBezTo>
                  <a:pt x="6573" y="6319"/>
                  <a:pt x="6168" y="7247"/>
                  <a:pt x="6418" y="8116"/>
                </a:cubicBezTo>
                <a:cubicBezTo>
                  <a:pt x="6013" y="8247"/>
                  <a:pt x="5561" y="8402"/>
                  <a:pt x="5073" y="8581"/>
                </a:cubicBezTo>
                <a:cubicBezTo>
                  <a:pt x="4632" y="8736"/>
                  <a:pt x="4239" y="8902"/>
                  <a:pt x="3882" y="9045"/>
                </a:cubicBezTo>
                <a:cubicBezTo>
                  <a:pt x="3630" y="8239"/>
                  <a:pt x="2886" y="7726"/>
                  <a:pt x="2084" y="7726"/>
                </a:cubicBezTo>
                <a:cubicBezTo>
                  <a:pt x="1903" y="7726"/>
                  <a:pt x="1719" y="7752"/>
                  <a:pt x="1537" y="7807"/>
                </a:cubicBezTo>
                <a:cubicBezTo>
                  <a:pt x="548" y="8116"/>
                  <a:pt x="1" y="9164"/>
                  <a:pt x="298" y="10152"/>
                </a:cubicBezTo>
                <a:cubicBezTo>
                  <a:pt x="551" y="10959"/>
                  <a:pt x="1295" y="11472"/>
                  <a:pt x="2097" y="11472"/>
                </a:cubicBezTo>
                <a:cubicBezTo>
                  <a:pt x="2278" y="11472"/>
                  <a:pt x="2462" y="11445"/>
                  <a:pt x="2644" y="11391"/>
                </a:cubicBezTo>
                <a:cubicBezTo>
                  <a:pt x="3239" y="11200"/>
                  <a:pt x="3704" y="10736"/>
                  <a:pt x="3882" y="10152"/>
                </a:cubicBezTo>
                <a:cubicBezTo>
                  <a:pt x="3942" y="9938"/>
                  <a:pt x="3965" y="9724"/>
                  <a:pt x="3954" y="9509"/>
                </a:cubicBezTo>
                <a:cubicBezTo>
                  <a:pt x="4346" y="9379"/>
                  <a:pt x="4787" y="9236"/>
                  <a:pt x="5251" y="9069"/>
                </a:cubicBezTo>
                <a:cubicBezTo>
                  <a:pt x="5716" y="8902"/>
                  <a:pt x="6228" y="8700"/>
                  <a:pt x="6609" y="8521"/>
                </a:cubicBezTo>
                <a:cubicBezTo>
                  <a:pt x="6954" y="9131"/>
                  <a:pt x="7585" y="9470"/>
                  <a:pt x="8237" y="9470"/>
                </a:cubicBezTo>
                <a:cubicBezTo>
                  <a:pt x="8553" y="9470"/>
                  <a:pt x="8873" y="9391"/>
                  <a:pt x="9169" y="9224"/>
                </a:cubicBezTo>
                <a:cubicBezTo>
                  <a:pt x="10061" y="8712"/>
                  <a:pt x="10383" y="7569"/>
                  <a:pt x="9859" y="6676"/>
                </a:cubicBezTo>
                <a:cubicBezTo>
                  <a:pt x="9526" y="6080"/>
                  <a:pt x="8893" y="5724"/>
                  <a:pt x="8229" y="5724"/>
                </a:cubicBezTo>
                <a:cubicBezTo>
                  <a:pt x="8110" y="5724"/>
                  <a:pt x="7990" y="5736"/>
                  <a:pt x="7871" y="5759"/>
                </a:cubicBezTo>
                <a:cubicBezTo>
                  <a:pt x="7645" y="5449"/>
                  <a:pt x="7383" y="5116"/>
                  <a:pt x="7109" y="4759"/>
                </a:cubicBezTo>
                <a:cubicBezTo>
                  <a:pt x="6668" y="4187"/>
                  <a:pt x="6240" y="3687"/>
                  <a:pt x="5894" y="3294"/>
                </a:cubicBezTo>
                <a:cubicBezTo>
                  <a:pt x="6061" y="3080"/>
                  <a:pt x="6192" y="2842"/>
                  <a:pt x="6275" y="2580"/>
                </a:cubicBezTo>
                <a:cubicBezTo>
                  <a:pt x="6609" y="1508"/>
                  <a:pt x="6085" y="389"/>
                  <a:pt x="5097" y="80"/>
                </a:cubicBezTo>
                <a:cubicBezTo>
                  <a:pt x="4926" y="26"/>
                  <a:pt x="4753" y="0"/>
                  <a:pt x="4581"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4" name="Shape 844"/>
        <p:cNvGrpSpPr/>
        <p:nvPr/>
      </p:nvGrpSpPr>
      <p:grpSpPr>
        <a:xfrm>
          <a:off x="0" y="0"/>
          <a:ext cx="0" cy="0"/>
          <a:chOff x="0" y="0"/>
          <a:chExt cx="0" cy="0"/>
        </a:xfrm>
      </p:grpSpPr>
      <p:sp>
        <p:nvSpPr>
          <p:cNvPr id="845" name="Google Shape;845;p42"/>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46" name="Google Shape;846;p42"/>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847" name="Google Shape;847;p42"/>
          <p:cNvGrpSpPr/>
          <p:nvPr/>
        </p:nvGrpSpPr>
        <p:grpSpPr>
          <a:xfrm>
            <a:off x="76200" y="76200"/>
            <a:ext cx="8991600" cy="4991100"/>
            <a:chOff x="76200" y="76200"/>
            <a:chExt cx="8991600" cy="4991100"/>
          </a:xfrm>
        </p:grpSpPr>
        <p:sp>
          <p:nvSpPr>
            <p:cNvPr id="848" name="Google Shape;848;p4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2" name="Shape 852"/>
        <p:cNvGrpSpPr/>
        <p:nvPr/>
      </p:nvGrpSpPr>
      <p:grpSpPr>
        <a:xfrm>
          <a:off x="0" y="0"/>
          <a:ext cx="0" cy="0"/>
          <a:chOff x="0" y="0"/>
          <a:chExt cx="0" cy="0"/>
        </a:xfrm>
      </p:grpSpPr>
      <p:sp>
        <p:nvSpPr>
          <p:cNvPr id="853" name="Google Shape;853;p43"/>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4" name="Google Shape;854;p43"/>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5" name="Google Shape;855;p43"/>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856" name="Google Shape;856;p43"/>
          <p:cNvGrpSpPr/>
          <p:nvPr/>
        </p:nvGrpSpPr>
        <p:grpSpPr>
          <a:xfrm>
            <a:off x="76200" y="76200"/>
            <a:ext cx="8991600" cy="4991100"/>
            <a:chOff x="76200" y="76200"/>
            <a:chExt cx="8991600" cy="4991100"/>
          </a:xfrm>
        </p:grpSpPr>
        <p:sp>
          <p:nvSpPr>
            <p:cNvPr id="857" name="Google Shape;857;p4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1" name="Shape 861"/>
        <p:cNvGrpSpPr/>
        <p:nvPr/>
      </p:nvGrpSpPr>
      <p:grpSpPr>
        <a:xfrm>
          <a:off x="0" y="0"/>
          <a:ext cx="0" cy="0"/>
          <a:chOff x="0" y="0"/>
          <a:chExt cx="0" cy="0"/>
        </a:xfrm>
      </p:grpSpPr>
      <p:sp>
        <p:nvSpPr>
          <p:cNvPr id="862" name="Google Shape;862;p44"/>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863" name="Google Shape;863;p44"/>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864" name="Google Shape;864;p44"/>
          <p:cNvGrpSpPr/>
          <p:nvPr/>
        </p:nvGrpSpPr>
        <p:grpSpPr>
          <a:xfrm>
            <a:off x="76200" y="76200"/>
            <a:ext cx="8991600" cy="4991100"/>
            <a:chOff x="76200" y="76200"/>
            <a:chExt cx="8991600" cy="4991100"/>
          </a:xfrm>
        </p:grpSpPr>
        <p:sp>
          <p:nvSpPr>
            <p:cNvPr id="865" name="Google Shape;865;p4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69" name="Shape 869"/>
        <p:cNvGrpSpPr/>
        <p:nvPr/>
      </p:nvGrpSpPr>
      <p:grpSpPr>
        <a:xfrm>
          <a:off x="0" y="0"/>
          <a:ext cx="0" cy="0"/>
          <a:chOff x="0" y="0"/>
          <a:chExt cx="0" cy="0"/>
        </a:xfrm>
      </p:grpSpPr>
      <p:sp>
        <p:nvSpPr>
          <p:cNvPr id="870" name="Google Shape;870;p45"/>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871" name="Google Shape;871;p45"/>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872" name="Google Shape;872;p45"/>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873" name="Google Shape;873;p45"/>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874" name="Google Shape;874;p45"/>
          <p:cNvGrpSpPr/>
          <p:nvPr/>
        </p:nvGrpSpPr>
        <p:grpSpPr>
          <a:xfrm>
            <a:off x="76200" y="76200"/>
            <a:ext cx="8991600" cy="4991100"/>
            <a:chOff x="76200" y="76200"/>
            <a:chExt cx="8991600" cy="4991100"/>
          </a:xfrm>
        </p:grpSpPr>
        <p:sp>
          <p:nvSpPr>
            <p:cNvPr id="875" name="Google Shape;875;p4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4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0" name="Shape 880"/>
        <p:cNvGrpSpPr/>
        <p:nvPr/>
      </p:nvGrpSpPr>
      <p:grpSpPr>
        <a:xfrm>
          <a:off x="0" y="0"/>
          <a:ext cx="0" cy="0"/>
          <a:chOff x="0" y="0"/>
          <a:chExt cx="0" cy="0"/>
        </a:xfrm>
      </p:grpSpPr>
      <p:grpSp>
        <p:nvGrpSpPr>
          <p:cNvPr id="881" name="Google Shape;881;p46"/>
          <p:cNvGrpSpPr/>
          <p:nvPr/>
        </p:nvGrpSpPr>
        <p:grpSpPr>
          <a:xfrm>
            <a:off x="76200" y="76200"/>
            <a:ext cx="8991600" cy="4991100"/>
            <a:chOff x="76200" y="76200"/>
            <a:chExt cx="8991600" cy="4991100"/>
          </a:xfrm>
        </p:grpSpPr>
        <p:sp>
          <p:nvSpPr>
            <p:cNvPr id="882" name="Google Shape;882;p4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4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887" name="Shape 887"/>
        <p:cNvGrpSpPr/>
        <p:nvPr/>
      </p:nvGrpSpPr>
      <p:grpSpPr>
        <a:xfrm>
          <a:off x="0" y="0"/>
          <a:ext cx="0" cy="0"/>
          <a:chOff x="0" y="0"/>
          <a:chExt cx="0" cy="0"/>
        </a:xfrm>
      </p:grpSpPr>
      <p:grpSp>
        <p:nvGrpSpPr>
          <p:cNvPr id="888" name="Google Shape;888;p47"/>
          <p:cNvGrpSpPr/>
          <p:nvPr/>
        </p:nvGrpSpPr>
        <p:grpSpPr>
          <a:xfrm>
            <a:off x="76200" y="76200"/>
            <a:ext cx="8991600" cy="4991100"/>
            <a:chOff x="76200" y="76200"/>
            <a:chExt cx="8991600" cy="4991100"/>
          </a:xfrm>
        </p:grpSpPr>
        <p:sp>
          <p:nvSpPr>
            <p:cNvPr id="889" name="Google Shape;889;p4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47"/>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894" name="Google Shape;894;p47"/>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95" name="Shape 895"/>
        <p:cNvGrpSpPr/>
        <p:nvPr/>
      </p:nvGrpSpPr>
      <p:grpSpPr>
        <a:xfrm>
          <a:off x="0" y="0"/>
          <a:ext cx="0" cy="0"/>
          <a:chOff x="0" y="0"/>
          <a:chExt cx="0" cy="0"/>
        </a:xfrm>
      </p:grpSpPr>
      <p:sp>
        <p:nvSpPr>
          <p:cNvPr id="896" name="Google Shape;896;p48"/>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897" name="Google Shape;897;p48"/>
          <p:cNvGrpSpPr/>
          <p:nvPr/>
        </p:nvGrpSpPr>
        <p:grpSpPr>
          <a:xfrm>
            <a:off x="76200" y="76200"/>
            <a:ext cx="8991600" cy="4991100"/>
            <a:chOff x="76200" y="76200"/>
            <a:chExt cx="8991600" cy="4991100"/>
          </a:xfrm>
        </p:grpSpPr>
        <p:sp>
          <p:nvSpPr>
            <p:cNvPr id="898" name="Google Shape;898;p48"/>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8"/>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8"/>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8"/>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2" name="Shape 902"/>
        <p:cNvGrpSpPr/>
        <p:nvPr/>
      </p:nvGrpSpPr>
      <p:grpSpPr>
        <a:xfrm>
          <a:off x="0" y="0"/>
          <a:ext cx="0" cy="0"/>
          <a:chOff x="0" y="0"/>
          <a:chExt cx="0" cy="0"/>
        </a:xfrm>
      </p:grpSpPr>
      <p:grpSp>
        <p:nvGrpSpPr>
          <p:cNvPr id="903" name="Google Shape;903;p49"/>
          <p:cNvGrpSpPr/>
          <p:nvPr/>
        </p:nvGrpSpPr>
        <p:grpSpPr>
          <a:xfrm>
            <a:off x="76200" y="76200"/>
            <a:ext cx="8991600" cy="4991100"/>
            <a:chOff x="76200" y="76200"/>
            <a:chExt cx="8991600" cy="4991100"/>
          </a:xfrm>
        </p:grpSpPr>
        <p:sp>
          <p:nvSpPr>
            <p:cNvPr id="904" name="Google Shape;904;p4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49"/>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09" name="Google Shape;909;p49"/>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0" name="Google Shape;910;p49"/>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1" name="Shape 911"/>
        <p:cNvGrpSpPr/>
        <p:nvPr/>
      </p:nvGrpSpPr>
      <p:grpSpPr>
        <a:xfrm>
          <a:off x="0" y="0"/>
          <a:ext cx="0" cy="0"/>
          <a:chOff x="0" y="0"/>
          <a:chExt cx="0" cy="0"/>
        </a:xfrm>
      </p:grpSpPr>
      <p:grpSp>
        <p:nvGrpSpPr>
          <p:cNvPr id="912" name="Google Shape;912;p50"/>
          <p:cNvGrpSpPr/>
          <p:nvPr/>
        </p:nvGrpSpPr>
        <p:grpSpPr>
          <a:xfrm>
            <a:off x="76200" y="76200"/>
            <a:ext cx="8991600" cy="4991100"/>
            <a:chOff x="76200" y="76200"/>
            <a:chExt cx="8991600" cy="4991100"/>
          </a:xfrm>
        </p:grpSpPr>
        <p:sp>
          <p:nvSpPr>
            <p:cNvPr id="913" name="Google Shape;913;p5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5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8" name="Shape 918"/>
        <p:cNvGrpSpPr/>
        <p:nvPr/>
      </p:nvGrpSpPr>
      <p:grpSpPr>
        <a:xfrm>
          <a:off x="0" y="0"/>
          <a:ext cx="0" cy="0"/>
          <a:chOff x="0" y="0"/>
          <a:chExt cx="0" cy="0"/>
        </a:xfrm>
      </p:grpSpPr>
      <p:grpSp>
        <p:nvGrpSpPr>
          <p:cNvPr id="919" name="Google Shape;919;p51"/>
          <p:cNvGrpSpPr/>
          <p:nvPr/>
        </p:nvGrpSpPr>
        <p:grpSpPr>
          <a:xfrm>
            <a:off x="76200" y="76200"/>
            <a:ext cx="8991600" cy="4991100"/>
            <a:chOff x="76200" y="76200"/>
            <a:chExt cx="8991600" cy="4991100"/>
          </a:xfrm>
        </p:grpSpPr>
        <p:sp>
          <p:nvSpPr>
            <p:cNvPr id="920" name="Google Shape;920;p5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51"/>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25" name="Google Shape;925;p51"/>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26" name="Shape 92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927" name="Shape 927"/>
        <p:cNvGrpSpPr/>
        <p:nvPr/>
      </p:nvGrpSpPr>
      <p:grpSpPr>
        <a:xfrm>
          <a:off x="0" y="0"/>
          <a:ext cx="0" cy="0"/>
          <a:chOff x="0" y="0"/>
          <a:chExt cx="0" cy="0"/>
        </a:xfrm>
      </p:grpSpPr>
      <p:sp>
        <p:nvSpPr>
          <p:cNvPr id="928" name="Google Shape;928;p53"/>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929" name="Google Shape;929;p53"/>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930" name="Google Shape;930;p53"/>
          <p:cNvGrpSpPr/>
          <p:nvPr/>
        </p:nvGrpSpPr>
        <p:grpSpPr>
          <a:xfrm>
            <a:off x="76200" y="76200"/>
            <a:ext cx="8991600" cy="4991100"/>
            <a:chOff x="76200" y="76200"/>
            <a:chExt cx="8991600" cy="4991100"/>
          </a:xfrm>
        </p:grpSpPr>
        <p:sp>
          <p:nvSpPr>
            <p:cNvPr id="931" name="Google Shape;931;p5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2" name="Google Shape;932;p5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3" name="Google Shape;933;p5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4" name="Google Shape;934;p5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935" name="Shape 935"/>
        <p:cNvGrpSpPr/>
        <p:nvPr/>
      </p:nvGrpSpPr>
      <p:grpSpPr>
        <a:xfrm>
          <a:off x="0" y="0"/>
          <a:ext cx="0" cy="0"/>
          <a:chOff x="0" y="0"/>
          <a:chExt cx="0" cy="0"/>
        </a:xfrm>
      </p:grpSpPr>
      <p:sp>
        <p:nvSpPr>
          <p:cNvPr id="936" name="Google Shape;936;p54"/>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37" name="Google Shape;937;p54"/>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38" name="Google Shape;938;p54"/>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39" name="Google Shape;939;p54"/>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0" name="Google Shape;940;p54"/>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41" name="Google Shape;941;p54"/>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2" name="Google Shape;942;p54"/>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43" name="Google Shape;943;p54"/>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4" name="Google Shape;944;p54"/>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45" name="Google Shape;945;p54"/>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6" name="Google Shape;946;p54"/>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47" name="Google Shape;947;p54"/>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948" name="Google Shape;948;p54"/>
          <p:cNvGrpSpPr/>
          <p:nvPr/>
        </p:nvGrpSpPr>
        <p:grpSpPr>
          <a:xfrm>
            <a:off x="76200" y="76200"/>
            <a:ext cx="8991600" cy="4991100"/>
            <a:chOff x="76200" y="76200"/>
            <a:chExt cx="8991600" cy="4991100"/>
          </a:xfrm>
        </p:grpSpPr>
        <p:sp>
          <p:nvSpPr>
            <p:cNvPr id="949" name="Google Shape;949;p5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953" name="Shape 953"/>
        <p:cNvGrpSpPr/>
        <p:nvPr/>
      </p:nvGrpSpPr>
      <p:grpSpPr>
        <a:xfrm>
          <a:off x="0" y="0"/>
          <a:ext cx="0" cy="0"/>
          <a:chOff x="0" y="0"/>
          <a:chExt cx="0" cy="0"/>
        </a:xfrm>
      </p:grpSpPr>
      <p:sp>
        <p:nvSpPr>
          <p:cNvPr id="954" name="Google Shape;954;p55"/>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955" name="Google Shape;955;p55"/>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956" name="Google Shape;956;p55"/>
          <p:cNvGrpSpPr/>
          <p:nvPr/>
        </p:nvGrpSpPr>
        <p:grpSpPr>
          <a:xfrm>
            <a:off x="76200" y="76200"/>
            <a:ext cx="8991600" cy="4991100"/>
            <a:chOff x="76200" y="76200"/>
            <a:chExt cx="8991600" cy="4991100"/>
          </a:xfrm>
        </p:grpSpPr>
        <p:sp>
          <p:nvSpPr>
            <p:cNvPr id="957" name="Google Shape;957;p5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55"/>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962" name="Shape 962"/>
        <p:cNvGrpSpPr/>
        <p:nvPr/>
      </p:nvGrpSpPr>
      <p:grpSpPr>
        <a:xfrm>
          <a:off x="0" y="0"/>
          <a:ext cx="0" cy="0"/>
          <a:chOff x="0" y="0"/>
          <a:chExt cx="0" cy="0"/>
        </a:xfrm>
      </p:grpSpPr>
      <p:sp>
        <p:nvSpPr>
          <p:cNvPr id="963" name="Google Shape;963;p56"/>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964" name="Google Shape;964;p56"/>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65" name="Google Shape;965;p56"/>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966" name="Google Shape;966;p56"/>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67" name="Google Shape;967;p56"/>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968" name="Google Shape;968;p56"/>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969" name="Google Shape;969;p56"/>
          <p:cNvGrpSpPr/>
          <p:nvPr/>
        </p:nvGrpSpPr>
        <p:grpSpPr>
          <a:xfrm>
            <a:off x="76200" y="76200"/>
            <a:ext cx="8991600" cy="4991100"/>
            <a:chOff x="76200" y="76200"/>
            <a:chExt cx="8991600" cy="4991100"/>
          </a:xfrm>
        </p:grpSpPr>
        <p:sp>
          <p:nvSpPr>
            <p:cNvPr id="970" name="Google Shape;970;p5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1" name="Google Shape;971;p5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2" name="Google Shape;972;p5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3" name="Google Shape;973;p5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974" name="Google Shape;974;p56"/>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975" name="Shape 975"/>
        <p:cNvGrpSpPr/>
        <p:nvPr/>
      </p:nvGrpSpPr>
      <p:grpSpPr>
        <a:xfrm>
          <a:off x="0" y="0"/>
          <a:ext cx="0" cy="0"/>
          <a:chOff x="0" y="0"/>
          <a:chExt cx="0" cy="0"/>
        </a:xfrm>
      </p:grpSpPr>
      <p:sp>
        <p:nvSpPr>
          <p:cNvPr id="976" name="Google Shape;976;p57"/>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977" name="Google Shape;977;p57"/>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978" name="Google Shape;978;p57"/>
          <p:cNvGrpSpPr/>
          <p:nvPr/>
        </p:nvGrpSpPr>
        <p:grpSpPr>
          <a:xfrm>
            <a:off x="76200" y="76200"/>
            <a:ext cx="8991600" cy="4991100"/>
            <a:chOff x="76200" y="76200"/>
            <a:chExt cx="8991600" cy="4991100"/>
          </a:xfrm>
        </p:grpSpPr>
        <p:sp>
          <p:nvSpPr>
            <p:cNvPr id="979" name="Google Shape;979;p5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80" name="Google Shape;980;p5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81" name="Google Shape;981;p5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82" name="Google Shape;982;p5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983" name="Shape 983"/>
        <p:cNvGrpSpPr/>
        <p:nvPr/>
      </p:nvGrpSpPr>
      <p:grpSpPr>
        <a:xfrm>
          <a:off x="0" y="0"/>
          <a:ext cx="0" cy="0"/>
          <a:chOff x="0" y="0"/>
          <a:chExt cx="0" cy="0"/>
        </a:xfrm>
      </p:grpSpPr>
      <p:sp>
        <p:nvSpPr>
          <p:cNvPr id="984" name="Google Shape;984;p58"/>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985" name="Google Shape;985;p58"/>
          <p:cNvGrpSpPr/>
          <p:nvPr/>
        </p:nvGrpSpPr>
        <p:grpSpPr>
          <a:xfrm>
            <a:off x="76200" y="76200"/>
            <a:ext cx="8991600" cy="4991100"/>
            <a:chOff x="76200" y="76200"/>
            <a:chExt cx="8991600" cy="4991100"/>
          </a:xfrm>
        </p:grpSpPr>
        <p:sp>
          <p:nvSpPr>
            <p:cNvPr id="986" name="Google Shape;986;p5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990" name="Shape 990"/>
        <p:cNvGrpSpPr/>
        <p:nvPr/>
      </p:nvGrpSpPr>
      <p:grpSpPr>
        <a:xfrm>
          <a:off x="0" y="0"/>
          <a:ext cx="0" cy="0"/>
          <a:chOff x="0" y="0"/>
          <a:chExt cx="0" cy="0"/>
        </a:xfrm>
      </p:grpSpPr>
      <p:sp>
        <p:nvSpPr>
          <p:cNvPr id="991" name="Google Shape;991;p59"/>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992" name="Google Shape;992;p59"/>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993" name="Google Shape;993;p59"/>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994" name="Google Shape;994;p59"/>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995" name="Google Shape;995;p59"/>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996" name="Google Shape;996;p59"/>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997" name="Google Shape;997;p59"/>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998" name="Google Shape;998;p59"/>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999" name="Google Shape;999;p59"/>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000" name="Google Shape;1000;p59"/>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001" name="Google Shape;1001;p59"/>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002" name="Google Shape;1002;p59"/>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1003" name="Google Shape;1003;p59"/>
          <p:cNvGrpSpPr/>
          <p:nvPr/>
        </p:nvGrpSpPr>
        <p:grpSpPr>
          <a:xfrm>
            <a:off x="76200" y="76200"/>
            <a:ext cx="8991600" cy="4991100"/>
            <a:chOff x="76200" y="76200"/>
            <a:chExt cx="8991600" cy="4991100"/>
          </a:xfrm>
        </p:grpSpPr>
        <p:sp>
          <p:nvSpPr>
            <p:cNvPr id="1004" name="Google Shape;1004;p5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05" name="Google Shape;1005;p5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06" name="Google Shape;1006;p5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07" name="Google Shape;1007;p5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008" name="Google Shape;1008;p5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1009" name="Shape 1009"/>
        <p:cNvGrpSpPr/>
        <p:nvPr/>
      </p:nvGrpSpPr>
      <p:grpSpPr>
        <a:xfrm>
          <a:off x="0" y="0"/>
          <a:ext cx="0" cy="0"/>
          <a:chOff x="0" y="0"/>
          <a:chExt cx="0" cy="0"/>
        </a:xfrm>
      </p:grpSpPr>
      <p:sp>
        <p:nvSpPr>
          <p:cNvPr id="1010" name="Google Shape;1010;p60"/>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011" name="Google Shape;1011;p60"/>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012" name="Google Shape;1012;p60"/>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013" name="Google Shape;1013;p60"/>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014" name="Google Shape;1014;p60"/>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015" name="Google Shape;1015;p60"/>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016" name="Google Shape;1016;p60"/>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017" name="Google Shape;1017;p60"/>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1018" name="Google Shape;1018;p60"/>
          <p:cNvGrpSpPr/>
          <p:nvPr/>
        </p:nvGrpSpPr>
        <p:grpSpPr>
          <a:xfrm>
            <a:off x="76200" y="76200"/>
            <a:ext cx="8991600" cy="4991100"/>
            <a:chOff x="76200" y="76200"/>
            <a:chExt cx="8991600" cy="4991100"/>
          </a:xfrm>
        </p:grpSpPr>
        <p:sp>
          <p:nvSpPr>
            <p:cNvPr id="1019" name="Google Shape;1019;p6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6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1024" name="Shape 1024"/>
        <p:cNvGrpSpPr/>
        <p:nvPr/>
      </p:nvGrpSpPr>
      <p:grpSpPr>
        <a:xfrm>
          <a:off x="0" y="0"/>
          <a:ext cx="0" cy="0"/>
          <a:chOff x="0" y="0"/>
          <a:chExt cx="0" cy="0"/>
        </a:xfrm>
      </p:grpSpPr>
      <p:sp>
        <p:nvSpPr>
          <p:cNvPr id="1025" name="Google Shape;1025;p61"/>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26" name="Google Shape;1026;p61"/>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27" name="Google Shape;1027;p61"/>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028" name="Google Shape;1028;p61"/>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1029" name="Google Shape;1029;p61"/>
          <p:cNvGrpSpPr/>
          <p:nvPr/>
        </p:nvGrpSpPr>
        <p:grpSpPr>
          <a:xfrm>
            <a:off x="76200" y="76200"/>
            <a:ext cx="8991600" cy="4991100"/>
            <a:chOff x="76200" y="76200"/>
            <a:chExt cx="8991600" cy="4991100"/>
          </a:xfrm>
        </p:grpSpPr>
        <p:sp>
          <p:nvSpPr>
            <p:cNvPr id="1030" name="Google Shape;1030;p6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31" name="Google Shape;1031;p6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32" name="Google Shape;1032;p6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33" name="Google Shape;1033;p6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034" name="Google Shape;1034;p61"/>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1035" name="Google Shape;1035;p61"/>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36" name="Google Shape;1036;p61"/>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37" name="Google Shape;1037;p61"/>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038" name="Google Shape;1038;p61"/>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1039" name="Shape 1039"/>
        <p:cNvGrpSpPr/>
        <p:nvPr/>
      </p:nvGrpSpPr>
      <p:grpSpPr>
        <a:xfrm>
          <a:off x="0" y="0"/>
          <a:ext cx="0" cy="0"/>
          <a:chOff x="0" y="0"/>
          <a:chExt cx="0" cy="0"/>
        </a:xfrm>
      </p:grpSpPr>
      <p:sp>
        <p:nvSpPr>
          <p:cNvPr id="1040" name="Google Shape;1040;p62"/>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41" name="Google Shape;1041;p62"/>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1042" name="Google Shape;1042;p62"/>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1043" name="Google Shape;1043;p62"/>
          <p:cNvGrpSpPr/>
          <p:nvPr/>
        </p:nvGrpSpPr>
        <p:grpSpPr>
          <a:xfrm>
            <a:off x="76200" y="76200"/>
            <a:ext cx="8991600" cy="4991100"/>
            <a:chOff x="76200" y="76200"/>
            <a:chExt cx="8991600" cy="4991100"/>
          </a:xfrm>
        </p:grpSpPr>
        <p:sp>
          <p:nvSpPr>
            <p:cNvPr id="1044" name="Google Shape;1044;p6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51" name="Shape 1051"/>
        <p:cNvGrpSpPr/>
        <p:nvPr/>
      </p:nvGrpSpPr>
      <p:grpSpPr>
        <a:xfrm>
          <a:off x="0" y="0"/>
          <a:ext cx="0" cy="0"/>
          <a:chOff x="0" y="0"/>
          <a:chExt cx="0" cy="0"/>
        </a:xfrm>
      </p:grpSpPr>
      <p:sp>
        <p:nvSpPr>
          <p:cNvPr id="1052" name="Google Shape;1052;p64"/>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53" name="Google Shape;1053;p64"/>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1054" name="Google Shape;1054;p64"/>
          <p:cNvGrpSpPr/>
          <p:nvPr/>
        </p:nvGrpSpPr>
        <p:grpSpPr>
          <a:xfrm>
            <a:off x="76200" y="76200"/>
            <a:ext cx="8991600" cy="4991100"/>
            <a:chOff x="76200" y="76200"/>
            <a:chExt cx="8991600" cy="4991100"/>
          </a:xfrm>
        </p:grpSpPr>
        <p:sp>
          <p:nvSpPr>
            <p:cNvPr id="1055" name="Google Shape;1055;p6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9" name="Shape 1059"/>
        <p:cNvGrpSpPr/>
        <p:nvPr/>
      </p:nvGrpSpPr>
      <p:grpSpPr>
        <a:xfrm>
          <a:off x="0" y="0"/>
          <a:ext cx="0" cy="0"/>
          <a:chOff x="0" y="0"/>
          <a:chExt cx="0" cy="0"/>
        </a:xfrm>
      </p:grpSpPr>
      <p:sp>
        <p:nvSpPr>
          <p:cNvPr id="1060" name="Google Shape;1060;p65"/>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1" name="Google Shape;1061;p65"/>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2" name="Google Shape;1062;p65"/>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1063" name="Google Shape;1063;p65"/>
          <p:cNvGrpSpPr/>
          <p:nvPr/>
        </p:nvGrpSpPr>
        <p:grpSpPr>
          <a:xfrm>
            <a:off x="76200" y="76200"/>
            <a:ext cx="8991600" cy="4991100"/>
            <a:chOff x="76200" y="76200"/>
            <a:chExt cx="8991600" cy="4991100"/>
          </a:xfrm>
        </p:grpSpPr>
        <p:sp>
          <p:nvSpPr>
            <p:cNvPr id="1064" name="Google Shape;1064;p6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8" name="Shape 1068"/>
        <p:cNvGrpSpPr/>
        <p:nvPr/>
      </p:nvGrpSpPr>
      <p:grpSpPr>
        <a:xfrm>
          <a:off x="0" y="0"/>
          <a:ext cx="0" cy="0"/>
          <a:chOff x="0" y="0"/>
          <a:chExt cx="0" cy="0"/>
        </a:xfrm>
      </p:grpSpPr>
      <p:sp>
        <p:nvSpPr>
          <p:cNvPr id="1069" name="Google Shape;1069;p66"/>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070" name="Google Shape;1070;p66"/>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071" name="Google Shape;1071;p66"/>
          <p:cNvGrpSpPr/>
          <p:nvPr/>
        </p:nvGrpSpPr>
        <p:grpSpPr>
          <a:xfrm>
            <a:off x="76200" y="76200"/>
            <a:ext cx="8991600" cy="4991100"/>
            <a:chOff x="76200" y="76200"/>
            <a:chExt cx="8991600" cy="4991100"/>
          </a:xfrm>
        </p:grpSpPr>
        <p:sp>
          <p:nvSpPr>
            <p:cNvPr id="1072" name="Google Shape;1072;p6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6" name="Shape 1076"/>
        <p:cNvGrpSpPr/>
        <p:nvPr/>
      </p:nvGrpSpPr>
      <p:grpSpPr>
        <a:xfrm>
          <a:off x="0" y="0"/>
          <a:ext cx="0" cy="0"/>
          <a:chOff x="0" y="0"/>
          <a:chExt cx="0" cy="0"/>
        </a:xfrm>
      </p:grpSpPr>
      <p:sp>
        <p:nvSpPr>
          <p:cNvPr id="1077" name="Google Shape;1077;p67"/>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1078" name="Google Shape;1078;p67"/>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1079" name="Google Shape;1079;p67"/>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1080" name="Google Shape;1080;p67"/>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1081" name="Google Shape;1081;p67"/>
          <p:cNvGrpSpPr/>
          <p:nvPr/>
        </p:nvGrpSpPr>
        <p:grpSpPr>
          <a:xfrm>
            <a:off x="76200" y="76200"/>
            <a:ext cx="8991600" cy="4991100"/>
            <a:chOff x="76200" y="76200"/>
            <a:chExt cx="8991600" cy="4991100"/>
          </a:xfrm>
        </p:grpSpPr>
        <p:sp>
          <p:nvSpPr>
            <p:cNvPr id="1082" name="Google Shape;1082;p6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67"/>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7" name="Shape 1087"/>
        <p:cNvGrpSpPr/>
        <p:nvPr/>
      </p:nvGrpSpPr>
      <p:grpSpPr>
        <a:xfrm>
          <a:off x="0" y="0"/>
          <a:ext cx="0" cy="0"/>
          <a:chOff x="0" y="0"/>
          <a:chExt cx="0" cy="0"/>
        </a:xfrm>
      </p:grpSpPr>
      <p:grpSp>
        <p:nvGrpSpPr>
          <p:cNvPr id="1088" name="Google Shape;1088;p68"/>
          <p:cNvGrpSpPr/>
          <p:nvPr/>
        </p:nvGrpSpPr>
        <p:grpSpPr>
          <a:xfrm>
            <a:off x="76200" y="76200"/>
            <a:ext cx="8991600" cy="4991100"/>
            <a:chOff x="76200" y="76200"/>
            <a:chExt cx="8991600" cy="4991100"/>
          </a:xfrm>
        </p:grpSpPr>
        <p:sp>
          <p:nvSpPr>
            <p:cNvPr id="1089" name="Google Shape;1089;p6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 name="Google Shape;1093;p68"/>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094" name="Shape 1094"/>
        <p:cNvGrpSpPr/>
        <p:nvPr/>
      </p:nvGrpSpPr>
      <p:grpSpPr>
        <a:xfrm>
          <a:off x="0" y="0"/>
          <a:ext cx="0" cy="0"/>
          <a:chOff x="0" y="0"/>
          <a:chExt cx="0" cy="0"/>
        </a:xfrm>
      </p:grpSpPr>
      <p:grpSp>
        <p:nvGrpSpPr>
          <p:cNvPr id="1095" name="Google Shape;1095;p69"/>
          <p:cNvGrpSpPr/>
          <p:nvPr/>
        </p:nvGrpSpPr>
        <p:grpSpPr>
          <a:xfrm>
            <a:off x="76200" y="76200"/>
            <a:ext cx="8991600" cy="4991100"/>
            <a:chOff x="76200" y="76200"/>
            <a:chExt cx="8991600" cy="4991100"/>
          </a:xfrm>
        </p:grpSpPr>
        <p:sp>
          <p:nvSpPr>
            <p:cNvPr id="1096" name="Google Shape;1096;p6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9"/>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1101" name="Google Shape;1101;p69"/>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102" name="Shape 1102"/>
        <p:cNvGrpSpPr/>
        <p:nvPr/>
      </p:nvGrpSpPr>
      <p:grpSpPr>
        <a:xfrm>
          <a:off x="0" y="0"/>
          <a:ext cx="0" cy="0"/>
          <a:chOff x="0" y="0"/>
          <a:chExt cx="0" cy="0"/>
        </a:xfrm>
      </p:grpSpPr>
      <p:sp>
        <p:nvSpPr>
          <p:cNvPr id="1103" name="Google Shape;1103;p70"/>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1104" name="Google Shape;1104;p70"/>
          <p:cNvGrpSpPr/>
          <p:nvPr/>
        </p:nvGrpSpPr>
        <p:grpSpPr>
          <a:xfrm>
            <a:off x="76200" y="76200"/>
            <a:ext cx="8991600" cy="4991100"/>
            <a:chOff x="76200" y="76200"/>
            <a:chExt cx="8991600" cy="4991100"/>
          </a:xfrm>
        </p:grpSpPr>
        <p:sp>
          <p:nvSpPr>
            <p:cNvPr id="1105" name="Google Shape;1105;p70"/>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0"/>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0"/>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0"/>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9" name="Shape 1109"/>
        <p:cNvGrpSpPr/>
        <p:nvPr/>
      </p:nvGrpSpPr>
      <p:grpSpPr>
        <a:xfrm>
          <a:off x="0" y="0"/>
          <a:ext cx="0" cy="0"/>
          <a:chOff x="0" y="0"/>
          <a:chExt cx="0" cy="0"/>
        </a:xfrm>
      </p:grpSpPr>
      <p:grpSp>
        <p:nvGrpSpPr>
          <p:cNvPr id="1110" name="Google Shape;1110;p71"/>
          <p:cNvGrpSpPr/>
          <p:nvPr/>
        </p:nvGrpSpPr>
        <p:grpSpPr>
          <a:xfrm>
            <a:off x="76200" y="76200"/>
            <a:ext cx="8991600" cy="4991100"/>
            <a:chOff x="76200" y="76200"/>
            <a:chExt cx="8991600" cy="4991100"/>
          </a:xfrm>
        </p:grpSpPr>
        <p:sp>
          <p:nvSpPr>
            <p:cNvPr id="1111" name="Google Shape;1111;p7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71"/>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6" name="Google Shape;1116;p71"/>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7" name="Google Shape;1117;p71"/>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8" name="Shape 1118"/>
        <p:cNvGrpSpPr/>
        <p:nvPr/>
      </p:nvGrpSpPr>
      <p:grpSpPr>
        <a:xfrm>
          <a:off x="0" y="0"/>
          <a:ext cx="0" cy="0"/>
          <a:chOff x="0" y="0"/>
          <a:chExt cx="0" cy="0"/>
        </a:xfrm>
      </p:grpSpPr>
      <p:grpSp>
        <p:nvGrpSpPr>
          <p:cNvPr id="1119" name="Google Shape;1119;p72"/>
          <p:cNvGrpSpPr/>
          <p:nvPr/>
        </p:nvGrpSpPr>
        <p:grpSpPr>
          <a:xfrm>
            <a:off x="76200" y="76200"/>
            <a:ext cx="8991600" cy="4991100"/>
            <a:chOff x="76200" y="76200"/>
            <a:chExt cx="8991600" cy="4991100"/>
          </a:xfrm>
        </p:grpSpPr>
        <p:sp>
          <p:nvSpPr>
            <p:cNvPr id="1120" name="Google Shape;1120;p7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7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5" name="Shape 1125"/>
        <p:cNvGrpSpPr/>
        <p:nvPr/>
      </p:nvGrpSpPr>
      <p:grpSpPr>
        <a:xfrm>
          <a:off x="0" y="0"/>
          <a:ext cx="0" cy="0"/>
          <a:chOff x="0" y="0"/>
          <a:chExt cx="0" cy="0"/>
        </a:xfrm>
      </p:grpSpPr>
      <p:grpSp>
        <p:nvGrpSpPr>
          <p:cNvPr id="1126" name="Google Shape;1126;p73"/>
          <p:cNvGrpSpPr/>
          <p:nvPr/>
        </p:nvGrpSpPr>
        <p:grpSpPr>
          <a:xfrm>
            <a:off x="76200" y="76200"/>
            <a:ext cx="8991600" cy="4991100"/>
            <a:chOff x="76200" y="76200"/>
            <a:chExt cx="8991600" cy="4991100"/>
          </a:xfrm>
        </p:grpSpPr>
        <p:sp>
          <p:nvSpPr>
            <p:cNvPr id="1127" name="Google Shape;1127;p7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73"/>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32" name="Google Shape;1132;p73"/>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33" name="Shape 1133"/>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1134" name="Shape 1134"/>
        <p:cNvGrpSpPr/>
        <p:nvPr/>
      </p:nvGrpSpPr>
      <p:grpSpPr>
        <a:xfrm>
          <a:off x="0" y="0"/>
          <a:ext cx="0" cy="0"/>
          <a:chOff x="0" y="0"/>
          <a:chExt cx="0" cy="0"/>
        </a:xfrm>
      </p:grpSpPr>
      <p:sp>
        <p:nvSpPr>
          <p:cNvPr id="1135" name="Google Shape;1135;p75"/>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1136" name="Google Shape;1136;p75"/>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1137" name="Google Shape;1137;p75"/>
          <p:cNvGrpSpPr/>
          <p:nvPr/>
        </p:nvGrpSpPr>
        <p:grpSpPr>
          <a:xfrm>
            <a:off x="76200" y="76200"/>
            <a:ext cx="8991600" cy="4991100"/>
            <a:chOff x="76200" y="76200"/>
            <a:chExt cx="8991600" cy="4991100"/>
          </a:xfrm>
        </p:grpSpPr>
        <p:sp>
          <p:nvSpPr>
            <p:cNvPr id="1138" name="Google Shape;1138;p7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39" name="Google Shape;1139;p7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40" name="Google Shape;1140;p7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41" name="Google Shape;1141;p7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1142" name="Shape 1142"/>
        <p:cNvGrpSpPr/>
        <p:nvPr/>
      </p:nvGrpSpPr>
      <p:grpSpPr>
        <a:xfrm>
          <a:off x="0" y="0"/>
          <a:ext cx="0" cy="0"/>
          <a:chOff x="0" y="0"/>
          <a:chExt cx="0" cy="0"/>
        </a:xfrm>
      </p:grpSpPr>
      <p:sp>
        <p:nvSpPr>
          <p:cNvPr id="1143" name="Google Shape;1143;p76"/>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44" name="Google Shape;1144;p76"/>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45" name="Google Shape;1145;p76"/>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46" name="Google Shape;1146;p76"/>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47" name="Google Shape;1147;p76"/>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48" name="Google Shape;1148;p76"/>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49" name="Google Shape;1149;p76"/>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50" name="Google Shape;1150;p76"/>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51" name="Google Shape;1151;p76"/>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52" name="Google Shape;1152;p76"/>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53" name="Google Shape;1153;p76"/>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54" name="Google Shape;1154;p76"/>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155" name="Google Shape;1155;p76"/>
          <p:cNvGrpSpPr/>
          <p:nvPr/>
        </p:nvGrpSpPr>
        <p:grpSpPr>
          <a:xfrm>
            <a:off x="76200" y="76200"/>
            <a:ext cx="8991600" cy="4991100"/>
            <a:chOff x="76200" y="76200"/>
            <a:chExt cx="8991600" cy="4991100"/>
          </a:xfrm>
        </p:grpSpPr>
        <p:sp>
          <p:nvSpPr>
            <p:cNvPr id="1156" name="Google Shape;1156;p7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1160" name="Shape 1160"/>
        <p:cNvGrpSpPr/>
        <p:nvPr/>
      </p:nvGrpSpPr>
      <p:grpSpPr>
        <a:xfrm>
          <a:off x="0" y="0"/>
          <a:ext cx="0" cy="0"/>
          <a:chOff x="0" y="0"/>
          <a:chExt cx="0" cy="0"/>
        </a:xfrm>
      </p:grpSpPr>
      <p:sp>
        <p:nvSpPr>
          <p:cNvPr id="1161" name="Google Shape;1161;p77"/>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162" name="Google Shape;1162;p77"/>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163" name="Google Shape;1163;p77"/>
          <p:cNvGrpSpPr/>
          <p:nvPr/>
        </p:nvGrpSpPr>
        <p:grpSpPr>
          <a:xfrm>
            <a:off x="76200" y="76200"/>
            <a:ext cx="8991600" cy="4991100"/>
            <a:chOff x="76200" y="76200"/>
            <a:chExt cx="8991600" cy="4991100"/>
          </a:xfrm>
        </p:grpSpPr>
        <p:sp>
          <p:nvSpPr>
            <p:cNvPr id="1164" name="Google Shape;1164;p7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77"/>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1169" name="Shape 1169"/>
        <p:cNvGrpSpPr/>
        <p:nvPr/>
      </p:nvGrpSpPr>
      <p:grpSpPr>
        <a:xfrm>
          <a:off x="0" y="0"/>
          <a:ext cx="0" cy="0"/>
          <a:chOff x="0" y="0"/>
          <a:chExt cx="0" cy="0"/>
        </a:xfrm>
      </p:grpSpPr>
      <p:sp>
        <p:nvSpPr>
          <p:cNvPr id="1170" name="Google Shape;1170;p78"/>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171" name="Google Shape;1171;p78"/>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172" name="Google Shape;1172;p78"/>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173" name="Google Shape;1173;p78"/>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174" name="Google Shape;1174;p78"/>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175" name="Google Shape;1175;p78"/>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1176" name="Google Shape;1176;p78"/>
          <p:cNvGrpSpPr/>
          <p:nvPr/>
        </p:nvGrpSpPr>
        <p:grpSpPr>
          <a:xfrm>
            <a:off x="76200" y="76200"/>
            <a:ext cx="8991600" cy="4991100"/>
            <a:chOff x="76200" y="76200"/>
            <a:chExt cx="8991600" cy="4991100"/>
          </a:xfrm>
        </p:grpSpPr>
        <p:sp>
          <p:nvSpPr>
            <p:cNvPr id="1177" name="Google Shape;1177;p7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78" name="Google Shape;1178;p7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79" name="Google Shape;1179;p7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80" name="Google Shape;1180;p7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181" name="Google Shape;1181;p78"/>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1182" name="Shape 1182"/>
        <p:cNvGrpSpPr/>
        <p:nvPr/>
      </p:nvGrpSpPr>
      <p:grpSpPr>
        <a:xfrm>
          <a:off x="0" y="0"/>
          <a:ext cx="0" cy="0"/>
          <a:chOff x="0" y="0"/>
          <a:chExt cx="0" cy="0"/>
        </a:xfrm>
      </p:grpSpPr>
      <p:sp>
        <p:nvSpPr>
          <p:cNvPr id="1183" name="Google Shape;1183;p79"/>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1184" name="Google Shape;1184;p79"/>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1185" name="Google Shape;1185;p79"/>
          <p:cNvGrpSpPr/>
          <p:nvPr/>
        </p:nvGrpSpPr>
        <p:grpSpPr>
          <a:xfrm>
            <a:off x="76200" y="76200"/>
            <a:ext cx="8991600" cy="4991100"/>
            <a:chOff x="76200" y="76200"/>
            <a:chExt cx="8991600" cy="4991100"/>
          </a:xfrm>
        </p:grpSpPr>
        <p:sp>
          <p:nvSpPr>
            <p:cNvPr id="1186" name="Google Shape;1186;p7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87" name="Google Shape;1187;p7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88" name="Google Shape;1188;p7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89" name="Google Shape;1189;p7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190" name="Shape 1190"/>
        <p:cNvGrpSpPr/>
        <p:nvPr/>
      </p:nvGrpSpPr>
      <p:grpSpPr>
        <a:xfrm>
          <a:off x="0" y="0"/>
          <a:ext cx="0" cy="0"/>
          <a:chOff x="0" y="0"/>
          <a:chExt cx="0" cy="0"/>
        </a:xfrm>
      </p:grpSpPr>
      <p:sp>
        <p:nvSpPr>
          <p:cNvPr id="1191" name="Google Shape;1191;p80"/>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192" name="Google Shape;1192;p80"/>
          <p:cNvGrpSpPr/>
          <p:nvPr/>
        </p:nvGrpSpPr>
        <p:grpSpPr>
          <a:xfrm>
            <a:off x="76200" y="76200"/>
            <a:ext cx="8991600" cy="4991100"/>
            <a:chOff x="76200" y="76200"/>
            <a:chExt cx="8991600" cy="4991100"/>
          </a:xfrm>
        </p:grpSpPr>
        <p:sp>
          <p:nvSpPr>
            <p:cNvPr id="1193" name="Google Shape;1193;p8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1197" name="Shape 1197"/>
        <p:cNvGrpSpPr/>
        <p:nvPr/>
      </p:nvGrpSpPr>
      <p:grpSpPr>
        <a:xfrm>
          <a:off x="0" y="0"/>
          <a:ext cx="0" cy="0"/>
          <a:chOff x="0" y="0"/>
          <a:chExt cx="0" cy="0"/>
        </a:xfrm>
      </p:grpSpPr>
      <p:sp>
        <p:nvSpPr>
          <p:cNvPr id="1198" name="Google Shape;1198;p81"/>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199" name="Google Shape;1199;p81"/>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200" name="Google Shape;1200;p81"/>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201" name="Google Shape;1201;p81"/>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202" name="Google Shape;1202;p81"/>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203" name="Google Shape;1203;p81"/>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204" name="Google Shape;1204;p81"/>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205" name="Google Shape;1205;p81"/>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206" name="Google Shape;1206;p81"/>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207" name="Google Shape;1207;p81"/>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208" name="Google Shape;1208;p81"/>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209" name="Google Shape;1209;p81"/>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1210" name="Google Shape;1210;p81"/>
          <p:cNvGrpSpPr/>
          <p:nvPr/>
        </p:nvGrpSpPr>
        <p:grpSpPr>
          <a:xfrm>
            <a:off x="76200" y="76200"/>
            <a:ext cx="8991600" cy="4991100"/>
            <a:chOff x="76200" y="76200"/>
            <a:chExt cx="8991600" cy="4991100"/>
          </a:xfrm>
        </p:grpSpPr>
        <p:sp>
          <p:nvSpPr>
            <p:cNvPr id="1211" name="Google Shape;1211;p8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12" name="Google Shape;1212;p8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13" name="Google Shape;1213;p8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14" name="Google Shape;1214;p8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215" name="Google Shape;1215;p8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1216" name="Shape 1216"/>
        <p:cNvGrpSpPr/>
        <p:nvPr/>
      </p:nvGrpSpPr>
      <p:grpSpPr>
        <a:xfrm>
          <a:off x="0" y="0"/>
          <a:ext cx="0" cy="0"/>
          <a:chOff x="0" y="0"/>
          <a:chExt cx="0" cy="0"/>
        </a:xfrm>
      </p:grpSpPr>
      <p:sp>
        <p:nvSpPr>
          <p:cNvPr id="1217" name="Google Shape;1217;p82"/>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218" name="Google Shape;1218;p82"/>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219" name="Google Shape;1219;p82"/>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220" name="Google Shape;1220;p82"/>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221" name="Google Shape;1221;p82"/>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222" name="Google Shape;1222;p82"/>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223" name="Google Shape;1223;p82"/>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224" name="Google Shape;1224;p82"/>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1225" name="Google Shape;1225;p82"/>
          <p:cNvGrpSpPr/>
          <p:nvPr/>
        </p:nvGrpSpPr>
        <p:grpSpPr>
          <a:xfrm>
            <a:off x="76200" y="76200"/>
            <a:ext cx="8991600" cy="4991100"/>
            <a:chOff x="76200" y="76200"/>
            <a:chExt cx="8991600" cy="4991100"/>
          </a:xfrm>
        </p:grpSpPr>
        <p:sp>
          <p:nvSpPr>
            <p:cNvPr id="1226" name="Google Shape;1226;p8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8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1231" name="Shape 1231"/>
        <p:cNvGrpSpPr/>
        <p:nvPr/>
      </p:nvGrpSpPr>
      <p:grpSpPr>
        <a:xfrm>
          <a:off x="0" y="0"/>
          <a:ext cx="0" cy="0"/>
          <a:chOff x="0" y="0"/>
          <a:chExt cx="0" cy="0"/>
        </a:xfrm>
      </p:grpSpPr>
      <p:sp>
        <p:nvSpPr>
          <p:cNvPr id="1232" name="Google Shape;1232;p83"/>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33" name="Google Shape;1233;p83"/>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34" name="Google Shape;1234;p83"/>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235" name="Google Shape;1235;p83"/>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1236" name="Google Shape;1236;p83"/>
          <p:cNvGrpSpPr/>
          <p:nvPr/>
        </p:nvGrpSpPr>
        <p:grpSpPr>
          <a:xfrm>
            <a:off x="76200" y="76200"/>
            <a:ext cx="8991600" cy="4991100"/>
            <a:chOff x="76200" y="76200"/>
            <a:chExt cx="8991600" cy="4991100"/>
          </a:xfrm>
        </p:grpSpPr>
        <p:sp>
          <p:nvSpPr>
            <p:cNvPr id="1237" name="Google Shape;1237;p8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38" name="Google Shape;1238;p8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39" name="Google Shape;1239;p8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40" name="Google Shape;1240;p8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241" name="Google Shape;1241;p83"/>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1242" name="Google Shape;1242;p83"/>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43" name="Google Shape;1243;p83"/>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44" name="Google Shape;1244;p83"/>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245" name="Google Shape;1245;p83"/>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1246" name="Shape 1246"/>
        <p:cNvGrpSpPr/>
        <p:nvPr/>
      </p:nvGrpSpPr>
      <p:grpSpPr>
        <a:xfrm>
          <a:off x="0" y="0"/>
          <a:ext cx="0" cy="0"/>
          <a:chOff x="0" y="0"/>
          <a:chExt cx="0" cy="0"/>
        </a:xfrm>
      </p:grpSpPr>
      <p:sp>
        <p:nvSpPr>
          <p:cNvPr id="1247" name="Google Shape;1247;p84"/>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48" name="Google Shape;1248;p84"/>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1249" name="Google Shape;1249;p84"/>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1250" name="Google Shape;1250;p84"/>
          <p:cNvGrpSpPr/>
          <p:nvPr/>
        </p:nvGrpSpPr>
        <p:grpSpPr>
          <a:xfrm>
            <a:off x="76200" y="76200"/>
            <a:ext cx="8991600" cy="4991100"/>
            <a:chOff x="76200" y="76200"/>
            <a:chExt cx="8991600" cy="4991100"/>
          </a:xfrm>
        </p:grpSpPr>
        <p:sp>
          <p:nvSpPr>
            <p:cNvPr id="1251" name="Google Shape;1251;p8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8" name="Shape 1258"/>
        <p:cNvGrpSpPr/>
        <p:nvPr/>
      </p:nvGrpSpPr>
      <p:grpSpPr>
        <a:xfrm>
          <a:off x="0" y="0"/>
          <a:ext cx="0" cy="0"/>
          <a:chOff x="0" y="0"/>
          <a:chExt cx="0" cy="0"/>
        </a:xfrm>
      </p:grpSpPr>
      <p:sp>
        <p:nvSpPr>
          <p:cNvPr id="1259" name="Google Shape;1259;p86"/>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60" name="Google Shape;1260;p86"/>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1261" name="Google Shape;1261;p86"/>
          <p:cNvGrpSpPr/>
          <p:nvPr/>
        </p:nvGrpSpPr>
        <p:grpSpPr>
          <a:xfrm>
            <a:off x="76200" y="76200"/>
            <a:ext cx="8991600" cy="4991100"/>
            <a:chOff x="76200" y="76200"/>
            <a:chExt cx="8991600" cy="4991100"/>
          </a:xfrm>
        </p:grpSpPr>
        <p:sp>
          <p:nvSpPr>
            <p:cNvPr id="1262" name="Google Shape;1262;p8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6" name="Shape 1266"/>
        <p:cNvGrpSpPr/>
        <p:nvPr/>
      </p:nvGrpSpPr>
      <p:grpSpPr>
        <a:xfrm>
          <a:off x="0" y="0"/>
          <a:ext cx="0" cy="0"/>
          <a:chOff x="0" y="0"/>
          <a:chExt cx="0" cy="0"/>
        </a:xfrm>
      </p:grpSpPr>
      <p:sp>
        <p:nvSpPr>
          <p:cNvPr id="1267" name="Google Shape;1267;p87"/>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68" name="Google Shape;1268;p87"/>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69" name="Google Shape;1269;p87"/>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1270" name="Google Shape;1270;p87"/>
          <p:cNvGrpSpPr/>
          <p:nvPr/>
        </p:nvGrpSpPr>
        <p:grpSpPr>
          <a:xfrm>
            <a:off x="76200" y="76200"/>
            <a:ext cx="8991600" cy="4991100"/>
            <a:chOff x="76200" y="76200"/>
            <a:chExt cx="8991600" cy="4991100"/>
          </a:xfrm>
        </p:grpSpPr>
        <p:sp>
          <p:nvSpPr>
            <p:cNvPr id="1271" name="Google Shape;1271;p8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5" name="Shape 1275"/>
        <p:cNvGrpSpPr/>
        <p:nvPr/>
      </p:nvGrpSpPr>
      <p:grpSpPr>
        <a:xfrm>
          <a:off x="0" y="0"/>
          <a:ext cx="0" cy="0"/>
          <a:chOff x="0" y="0"/>
          <a:chExt cx="0" cy="0"/>
        </a:xfrm>
      </p:grpSpPr>
      <p:sp>
        <p:nvSpPr>
          <p:cNvPr id="1276" name="Google Shape;1276;p88"/>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277" name="Google Shape;1277;p88"/>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278" name="Google Shape;1278;p88"/>
          <p:cNvGrpSpPr/>
          <p:nvPr/>
        </p:nvGrpSpPr>
        <p:grpSpPr>
          <a:xfrm>
            <a:off x="76200" y="76200"/>
            <a:ext cx="8991600" cy="4991100"/>
            <a:chOff x="76200" y="76200"/>
            <a:chExt cx="8991600" cy="4991100"/>
          </a:xfrm>
        </p:grpSpPr>
        <p:sp>
          <p:nvSpPr>
            <p:cNvPr id="1279" name="Google Shape;1279;p8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3" name="Shape 1283"/>
        <p:cNvGrpSpPr/>
        <p:nvPr/>
      </p:nvGrpSpPr>
      <p:grpSpPr>
        <a:xfrm>
          <a:off x="0" y="0"/>
          <a:ext cx="0" cy="0"/>
          <a:chOff x="0" y="0"/>
          <a:chExt cx="0" cy="0"/>
        </a:xfrm>
      </p:grpSpPr>
      <p:sp>
        <p:nvSpPr>
          <p:cNvPr id="1284" name="Google Shape;1284;p89"/>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1285" name="Google Shape;1285;p89"/>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1286" name="Google Shape;1286;p89"/>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1287" name="Google Shape;1287;p89"/>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1288" name="Google Shape;1288;p89"/>
          <p:cNvGrpSpPr/>
          <p:nvPr/>
        </p:nvGrpSpPr>
        <p:grpSpPr>
          <a:xfrm>
            <a:off x="76200" y="76200"/>
            <a:ext cx="8991600" cy="4991100"/>
            <a:chOff x="76200" y="76200"/>
            <a:chExt cx="8991600" cy="4991100"/>
          </a:xfrm>
        </p:grpSpPr>
        <p:sp>
          <p:nvSpPr>
            <p:cNvPr id="1289" name="Google Shape;1289;p8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8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4" name="Shape 1294"/>
        <p:cNvGrpSpPr/>
        <p:nvPr/>
      </p:nvGrpSpPr>
      <p:grpSpPr>
        <a:xfrm>
          <a:off x="0" y="0"/>
          <a:ext cx="0" cy="0"/>
          <a:chOff x="0" y="0"/>
          <a:chExt cx="0" cy="0"/>
        </a:xfrm>
      </p:grpSpPr>
      <p:grpSp>
        <p:nvGrpSpPr>
          <p:cNvPr id="1295" name="Google Shape;1295;p90"/>
          <p:cNvGrpSpPr/>
          <p:nvPr/>
        </p:nvGrpSpPr>
        <p:grpSpPr>
          <a:xfrm>
            <a:off x="76200" y="76200"/>
            <a:ext cx="8991600" cy="4991100"/>
            <a:chOff x="76200" y="76200"/>
            <a:chExt cx="8991600" cy="4991100"/>
          </a:xfrm>
        </p:grpSpPr>
        <p:sp>
          <p:nvSpPr>
            <p:cNvPr id="1296" name="Google Shape;1296;p9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9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9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9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301" name="Shape 1301"/>
        <p:cNvGrpSpPr/>
        <p:nvPr/>
      </p:nvGrpSpPr>
      <p:grpSpPr>
        <a:xfrm>
          <a:off x="0" y="0"/>
          <a:ext cx="0" cy="0"/>
          <a:chOff x="0" y="0"/>
          <a:chExt cx="0" cy="0"/>
        </a:xfrm>
      </p:grpSpPr>
      <p:grpSp>
        <p:nvGrpSpPr>
          <p:cNvPr id="1302" name="Google Shape;1302;p91"/>
          <p:cNvGrpSpPr/>
          <p:nvPr/>
        </p:nvGrpSpPr>
        <p:grpSpPr>
          <a:xfrm>
            <a:off x="76200" y="76200"/>
            <a:ext cx="8991600" cy="4991100"/>
            <a:chOff x="76200" y="76200"/>
            <a:chExt cx="8991600" cy="4991100"/>
          </a:xfrm>
        </p:grpSpPr>
        <p:sp>
          <p:nvSpPr>
            <p:cNvPr id="1303" name="Google Shape;1303;p9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91"/>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1308" name="Google Shape;1308;p91"/>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309" name="Shape 1309"/>
        <p:cNvGrpSpPr/>
        <p:nvPr/>
      </p:nvGrpSpPr>
      <p:grpSpPr>
        <a:xfrm>
          <a:off x="0" y="0"/>
          <a:ext cx="0" cy="0"/>
          <a:chOff x="0" y="0"/>
          <a:chExt cx="0" cy="0"/>
        </a:xfrm>
      </p:grpSpPr>
      <p:sp>
        <p:nvSpPr>
          <p:cNvPr id="1310" name="Google Shape;1310;p92"/>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1311" name="Google Shape;1311;p92"/>
          <p:cNvGrpSpPr/>
          <p:nvPr/>
        </p:nvGrpSpPr>
        <p:grpSpPr>
          <a:xfrm>
            <a:off x="76200" y="76200"/>
            <a:ext cx="8991600" cy="4991100"/>
            <a:chOff x="76200" y="76200"/>
            <a:chExt cx="8991600" cy="4991100"/>
          </a:xfrm>
        </p:grpSpPr>
        <p:sp>
          <p:nvSpPr>
            <p:cNvPr id="1312" name="Google Shape;1312;p92"/>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2"/>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2"/>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2"/>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6" name="Shape 1316"/>
        <p:cNvGrpSpPr/>
        <p:nvPr/>
      </p:nvGrpSpPr>
      <p:grpSpPr>
        <a:xfrm>
          <a:off x="0" y="0"/>
          <a:ext cx="0" cy="0"/>
          <a:chOff x="0" y="0"/>
          <a:chExt cx="0" cy="0"/>
        </a:xfrm>
      </p:grpSpPr>
      <p:grpSp>
        <p:nvGrpSpPr>
          <p:cNvPr id="1317" name="Google Shape;1317;p93"/>
          <p:cNvGrpSpPr/>
          <p:nvPr/>
        </p:nvGrpSpPr>
        <p:grpSpPr>
          <a:xfrm>
            <a:off x="76200" y="76200"/>
            <a:ext cx="8991600" cy="4991100"/>
            <a:chOff x="76200" y="76200"/>
            <a:chExt cx="8991600" cy="4991100"/>
          </a:xfrm>
        </p:grpSpPr>
        <p:sp>
          <p:nvSpPr>
            <p:cNvPr id="1318" name="Google Shape;1318;p9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93"/>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23" name="Google Shape;1323;p93"/>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24" name="Google Shape;1324;p93"/>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5" name="Shape 1325"/>
        <p:cNvGrpSpPr/>
        <p:nvPr/>
      </p:nvGrpSpPr>
      <p:grpSpPr>
        <a:xfrm>
          <a:off x="0" y="0"/>
          <a:ext cx="0" cy="0"/>
          <a:chOff x="0" y="0"/>
          <a:chExt cx="0" cy="0"/>
        </a:xfrm>
      </p:grpSpPr>
      <p:grpSp>
        <p:nvGrpSpPr>
          <p:cNvPr id="1326" name="Google Shape;1326;p94"/>
          <p:cNvGrpSpPr/>
          <p:nvPr/>
        </p:nvGrpSpPr>
        <p:grpSpPr>
          <a:xfrm>
            <a:off x="76200" y="76200"/>
            <a:ext cx="8991600" cy="4991100"/>
            <a:chOff x="76200" y="76200"/>
            <a:chExt cx="8991600" cy="4991100"/>
          </a:xfrm>
        </p:grpSpPr>
        <p:sp>
          <p:nvSpPr>
            <p:cNvPr id="1327" name="Google Shape;1327;p9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9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32" name="Shape 1332"/>
        <p:cNvGrpSpPr/>
        <p:nvPr/>
      </p:nvGrpSpPr>
      <p:grpSpPr>
        <a:xfrm>
          <a:off x="0" y="0"/>
          <a:ext cx="0" cy="0"/>
          <a:chOff x="0" y="0"/>
          <a:chExt cx="0" cy="0"/>
        </a:xfrm>
      </p:grpSpPr>
      <p:grpSp>
        <p:nvGrpSpPr>
          <p:cNvPr id="1333" name="Google Shape;1333;p95"/>
          <p:cNvGrpSpPr/>
          <p:nvPr/>
        </p:nvGrpSpPr>
        <p:grpSpPr>
          <a:xfrm>
            <a:off x="76200" y="76200"/>
            <a:ext cx="8991600" cy="4991100"/>
            <a:chOff x="76200" y="76200"/>
            <a:chExt cx="8991600" cy="4991100"/>
          </a:xfrm>
        </p:grpSpPr>
        <p:sp>
          <p:nvSpPr>
            <p:cNvPr id="1334" name="Google Shape;1334;p9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8" name="Google Shape;1338;p95"/>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39" name="Google Shape;1339;p95"/>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40" name="Shape 134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1341" name="Shape 1341"/>
        <p:cNvGrpSpPr/>
        <p:nvPr/>
      </p:nvGrpSpPr>
      <p:grpSpPr>
        <a:xfrm>
          <a:off x="0" y="0"/>
          <a:ext cx="0" cy="0"/>
          <a:chOff x="0" y="0"/>
          <a:chExt cx="0" cy="0"/>
        </a:xfrm>
      </p:grpSpPr>
      <p:sp>
        <p:nvSpPr>
          <p:cNvPr id="1342" name="Google Shape;1342;p97"/>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1343" name="Google Shape;1343;p97"/>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1344" name="Google Shape;1344;p97"/>
          <p:cNvGrpSpPr/>
          <p:nvPr/>
        </p:nvGrpSpPr>
        <p:grpSpPr>
          <a:xfrm>
            <a:off x="76200" y="76200"/>
            <a:ext cx="8991600" cy="4991100"/>
            <a:chOff x="76200" y="76200"/>
            <a:chExt cx="8991600" cy="4991100"/>
          </a:xfrm>
        </p:grpSpPr>
        <p:sp>
          <p:nvSpPr>
            <p:cNvPr id="1345" name="Google Shape;1345;p9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46" name="Google Shape;1346;p9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47" name="Google Shape;1347;p9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48" name="Google Shape;1348;p9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1349" name="Shape 1349"/>
        <p:cNvGrpSpPr/>
        <p:nvPr/>
      </p:nvGrpSpPr>
      <p:grpSpPr>
        <a:xfrm>
          <a:off x="0" y="0"/>
          <a:ext cx="0" cy="0"/>
          <a:chOff x="0" y="0"/>
          <a:chExt cx="0" cy="0"/>
        </a:xfrm>
      </p:grpSpPr>
      <p:sp>
        <p:nvSpPr>
          <p:cNvPr id="1350" name="Google Shape;1350;p98"/>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51" name="Google Shape;1351;p98"/>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352" name="Google Shape;1352;p98"/>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53" name="Google Shape;1353;p98"/>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354" name="Google Shape;1354;p98"/>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55" name="Google Shape;1355;p98"/>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356" name="Google Shape;1356;p98"/>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57" name="Google Shape;1357;p98"/>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358" name="Google Shape;1358;p98"/>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59" name="Google Shape;1359;p98"/>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360" name="Google Shape;1360;p98"/>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61" name="Google Shape;1361;p98"/>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362" name="Google Shape;1362;p98"/>
          <p:cNvGrpSpPr/>
          <p:nvPr/>
        </p:nvGrpSpPr>
        <p:grpSpPr>
          <a:xfrm>
            <a:off x="76200" y="76200"/>
            <a:ext cx="8991600" cy="4991100"/>
            <a:chOff x="76200" y="76200"/>
            <a:chExt cx="8991600" cy="4991100"/>
          </a:xfrm>
        </p:grpSpPr>
        <p:sp>
          <p:nvSpPr>
            <p:cNvPr id="1363" name="Google Shape;1363;p9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1367" name="Shape 1367"/>
        <p:cNvGrpSpPr/>
        <p:nvPr/>
      </p:nvGrpSpPr>
      <p:grpSpPr>
        <a:xfrm>
          <a:off x="0" y="0"/>
          <a:ext cx="0" cy="0"/>
          <a:chOff x="0" y="0"/>
          <a:chExt cx="0" cy="0"/>
        </a:xfrm>
      </p:grpSpPr>
      <p:sp>
        <p:nvSpPr>
          <p:cNvPr id="1368" name="Google Shape;1368;p99"/>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369" name="Google Shape;1369;p99"/>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370" name="Google Shape;1370;p99"/>
          <p:cNvGrpSpPr/>
          <p:nvPr/>
        </p:nvGrpSpPr>
        <p:grpSpPr>
          <a:xfrm>
            <a:off x="76200" y="76200"/>
            <a:ext cx="8991600" cy="4991100"/>
            <a:chOff x="76200" y="76200"/>
            <a:chExt cx="8991600" cy="4991100"/>
          </a:xfrm>
        </p:grpSpPr>
        <p:sp>
          <p:nvSpPr>
            <p:cNvPr id="1371" name="Google Shape;1371;p9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99"/>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1376" name="Shape 1376"/>
        <p:cNvGrpSpPr/>
        <p:nvPr/>
      </p:nvGrpSpPr>
      <p:grpSpPr>
        <a:xfrm>
          <a:off x="0" y="0"/>
          <a:ext cx="0" cy="0"/>
          <a:chOff x="0" y="0"/>
          <a:chExt cx="0" cy="0"/>
        </a:xfrm>
      </p:grpSpPr>
      <p:sp>
        <p:nvSpPr>
          <p:cNvPr id="1377" name="Google Shape;1377;p100"/>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378" name="Google Shape;1378;p100"/>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379" name="Google Shape;1379;p100"/>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380" name="Google Shape;1380;p100"/>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381" name="Google Shape;1381;p100"/>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382" name="Google Shape;1382;p100"/>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1383" name="Google Shape;1383;p100"/>
          <p:cNvGrpSpPr/>
          <p:nvPr/>
        </p:nvGrpSpPr>
        <p:grpSpPr>
          <a:xfrm>
            <a:off x="76200" y="76200"/>
            <a:ext cx="8991600" cy="4991100"/>
            <a:chOff x="76200" y="76200"/>
            <a:chExt cx="8991600" cy="4991100"/>
          </a:xfrm>
        </p:grpSpPr>
        <p:sp>
          <p:nvSpPr>
            <p:cNvPr id="1384" name="Google Shape;1384;p10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85" name="Google Shape;1385;p10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86" name="Google Shape;1386;p10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87" name="Google Shape;1387;p10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388" name="Google Shape;1388;p100"/>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1389" name="Shape 1389"/>
        <p:cNvGrpSpPr/>
        <p:nvPr/>
      </p:nvGrpSpPr>
      <p:grpSpPr>
        <a:xfrm>
          <a:off x="0" y="0"/>
          <a:ext cx="0" cy="0"/>
          <a:chOff x="0" y="0"/>
          <a:chExt cx="0" cy="0"/>
        </a:xfrm>
      </p:grpSpPr>
      <p:sp>
        <p:nvSpPr>
          <p:cNvPr id="1390" name="Google Shape;1390;p101"/>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1391" name="Google Shape;1391;p101"/>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1392" name="Google Shape;1392;p101"/>
          <p:cNvGrpSpPr/>
          <p:nvPr/>
        </p:nvGrpSpPr>
        <p:grpSpPr>
          <a:xfrm>
            <a:off x="76200" y="76200"/>
            <a:ext cx="8991600" cy="4991100"/>
            <a:chOff x="76200" y="76200"/>
            <a:chExt cx="8991600" cy="4991100"/>
          </a:xfrm>
        </p:grpSpPr>
        <p:sp>
          <p:nvSpPr>
            <p:cNvPr id="1393" name="Google Shape;1393;p10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94" name="Google Shape;1394;p10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95" name="Google Shape;1395;p10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96" name="Google Shape;1396;p10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397" name="Shape 1397"/>
        <p:cNvGrpSpPr/>
        <p:nvPr/>
      </p:nvGrpSpPr>
      <p:grpSpPr>
        <a:xfrm>
          <a:off x="0" y="0"/>
          <a:ext cx="0" cy="0"/>
          <a:chOff x="0" y="0"/>
          <a:chExt cx="0" cy="0"/>
        </a:xfrm>
      </p:grpSpPr>
      <p:sp>
        <p:nvSpPr>
          <p:cNvPr id="1398" name="Google Shape;1398;p102"/>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399" name="Google Shape;1399;p102"/>
          <p:cNvGrpSpPr/>
          <p:nvPr/>
        </p:nvGrpSpPr>
        <p:grpSpPr>
          <a:xfrm>
            <a:off x="76200" y="76200"/>
            <a:ext cx="8991600" cy="4991100"/>
            <a:chOff x="76200" y="76200"/>
            <a:chExt cx="8991600" cy="4991100"/>
          </a:xfrm>
        </p:grpSpPr>
        <p:sp>
          <p:nvSpPr>
            <p:cNvPr id="1400" name="Google Shape;1400;p10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0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1404" name="Shape 1404"/>
        <p:cNvGrpSpPr/>
        <p:nvPr/>
      </p:nvGrpSpPr>
      <p:grpSpPr>
        <a:xfrm>
          <a:off x="0" y="0"/>
          <a:ext cx="0" cy="0"/>
          <a:chOff x="0" y="0"/>
          <a:chExt cx="0" cy="0"/>
        </a:xfrm>
      </p:grpSpPr>
      <p:sp>
        <p:nvSpPr>
          <p:cNvPr id="1405" name="Google Shape;1405;p103"/>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406" name="Google Shape;1406;p103"/>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407" name="Google Shape;1407;p103"/>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408" name="Google Shape;1408;p103"/>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409" name="Google Shape;1409;p103"/>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410" name="Google Shape;1410;p103"/>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411" name="Google Shape;1411;p103"/>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412" name="Google Shape;1412;p103"/>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413" name="Google Shape;1413;p103"/>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414" name="Google Shape;1414;p103"/>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415" name="Google Shape;1415;p103"/>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416" name="Google Shape;1416;p103"/>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1417" name="Google Shape;1417;p103"/>
          <p:cNvGrpSpPr/>
          <p:nvPr/>
        </p:nvGrpSpPr>
        <p:grpSpPr>
          <a:xfrm>
            <a:off x="76200" y="76200"/>
            <a:ext cx="8991600" cy="4991100"/>
            <a:chOff x="76200" y="76200"/>
            <a:chExt cx="8991600" cy="4991100"/>
          </a:xfrm>
        </p:grpSpPr>
        <p:sp>
          <p:nvSpPr>
            <p:cNvPr id="1418" name="Google Shape;1418;p10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19" name="Google Shape;1419;p10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20" name="Google Shape;1420;p10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21" name="Google Shape;1421;p10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422" name="Google Shape;1422;p103"/>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1423" name="Shape 1423"/>
        <p:cNvGrpSpPr/>
        <p:nvPr/>
      </p:nvGrpSpPr>
      <p:grpSpPr>
        <a:xfrm>
          <a:off x="0" y="0"/>
          <a:ext cx="0" cy="0"/>
          <a:chOff x="0" y="0"/>
          <a:chExt cx="0" cy="0"/>
        </a:xfrm>
      </p:grpSpPr>
      <p:sp>
        <p:nvSpPr>
          <p:cNvPr id="1424" name="Google Shape;1424;p104"/>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425" name="Google Shape;1425;p104"/>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426" name="Google Shape;1426;p104"/>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427" name="Google Shape;1427;p104"/>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428" name="Google Shape;1428;p104"/>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429" name="Google Shape;1429;p104"/>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430" name="Google Shape;1430;p104"/>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431" name="Google Shape;1431;p104"/>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1432" name="Google Shape;1432;p104"/>
          <p:cNvGrpSpPr/>
          <p:nvPr/>
        </p:nvGrpSpPr>
        <p:grpSpPr>
          <a:xfrm>
            <a:off x="76200" y="76200"/>
            <a:ext cx="8991600" cy="4991100"/>
            <a:chOff x="76200" y="76200"/>
            <a:chExt cx="8991600" cy="4991100"/>
          </a:xfrm>
        </p:grpSpPr>
        <p:sp>
          <p:nvSpPr>
            <p:cNvPr id="1433" name="Google Shape;1433;p10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0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10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8.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5.xml"/><Relationship Id="rId22" Type="http://schemas.openxmlformats.org/officeDocument/2006/relationships/theme" Target="../theme/theme11.xml"/><Relationship Id="rId21" Type="http://schemas.openxmlformats.org/officeDocument/2006/relationships/slideLayout" Target="../slideLayouts/slideLayout206.xml"/><Relationship Id="rId1" Type="http://schemas.openxmlformats.org/officeDocument/2006/relationships/slideLayout" Target="../slideLayouts/slideLayout186.xml"/><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5" Type="http://schemas.openxmlformats.org/officeDocument/2006/relationships/slideLayout" Target="../slideLayouts/slideLayout200.xml"/><Relationship Id="rId14" Type="http://schemas.openxmlformats.org/officeDocument/2006/relationships/slideLayout" Target="../slideLayouts/slideLayout199.xml"/><Relationship Id="rId17" Type="http://schemas.openxmlformats.org/officeDocument/2006/relationships/slideLayout" Target="../slideLayouts/slideLayout202.xml"/><Relationship Id="rId16" Type="http://schemas.openxmlformats.org/officeDocument/2006/relationships/slideLayout" Target="../slideLayouts/slideLayout201.xml"/><Relationship Id="rId19" Type="http://schemas.openxmlformats.org/officeDocument/2006/relationships/slideLayout" Target="../slideLayouts/slideLayout204.xml"/><Relationship Id="rId18" Type="http://schemas.openxmlformats.org/officeDocument/2006/relationships/slideLayout" Target="../slideLayouts/slideLayout203.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26.xml"/><Relationship Id="rId22" Type="http://schemas.openxmlformats.org/officeDocument/2006/relationships/theme" Target="../theme/theme6.xml"/><Relationship Id="rId21" Type="http://schemas.openxmlformats.org/officeDocument/2006/relationships/slideLayout" Target="../slideLayouts/slideLayout227.xml"/><Relationship Id="rId1" Type="http://schemas.openxmlformats.org/officeDocument/2006/relationships/slideLayout" Target="../slideLayouts/slideLayout207.xml"/><Relationship Id="rId2" Type="http://schemas.openxmlformats.org/officeDocument/2006/relationships/slideLayout" Target="../slideLayouts/slideLayout208.xml"/><Relationship Id="rId3" Type="http://schemas.openxmlformats.org/officeDocument/2006/relationships/slideLayout" Target="../slideLayouts/slideLayout20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5" Type="http://schemas.openxmlformats.org/officeDocument/2006/relationships/slideLayout" Target="../slideLayouts/slideLayout211.xml"/><Relationship Id="rId6" Type="http://schemas.openxmlformats.org/officeDocument/2006/relationships/slideLayout" Target="../slideLayouts/slideLayout212.xml"/><Relationship Id="rId7" Type="http://schemas.openxmlformats.org/officeDocument/2006/relationships/slideLayout" Target="../slideLayouts/slideLayout213.xml"/><Relationship Id="rId8" Type="http://schemas.openxmlformats.org/officeDocument/2006/relationships/slideLayout" Target="../slideLayouts/slideLayout214.xml"/><Relationship Id="rId11" Type="http://schemas.openxmlformats.org/officeDocument/2006/relationships/slideLayout" Target="../slideLayouts/slideLayout217.xml"/><Relationship Id="rId10" Type="http://schemas.openxmlformats.org/officeDocument/2006/relationships/slideLayout" Target="../slideLayouts/slideLayout216.xml"/><Relationship Id="rId13" Type="http://schemas.openxmlformats.org/officeDocument/2006/relationships/slideLayout" Target="../slideLayouts/slideLayout219.xml"/><Relationship Id="rId12" Type="http://schemas.openxmlformats.org/officeDocument/2006/relationships/slideLayout" Target="../slideLayouts/slideLayout218.xml"/><Relationship Id="rId15" Type="http://schemas.openxmlformats.org/officeDocument/2006/relationships/slideLayout" Target="../slideLayouts/slideLayout221.xml"/><Relationship Id="rId14" Type="http://schemas.openxmlformats.org/officeDocument/2006/relationships/slideLayout" Target="../slideLayouts/slideLayout220.xml"/><Relationship Id="rId17" Type="http://schemas.openxmlformats.org/officeDocument/2006/relationships/slideLayout" Target="../slideLayouts/slideLayout223.xml"/><Relationship Id="rId16" Type="http://schemas.openxmlformats.org/officeDocument/2006/relationships/slideLayout" Target="../slideLayouts/slideLayout222.xml"/><Relationship Id="rId19" Type="http://schemas.openxmlformats.org/officeDocument/2006/relationships/slideLayout" Target="../slideLayouts/slideLayout225.xml"/><Relationship Id="rId18" Type="http://schemas.openxmlformats.org/officeDocument/2006/relationships/slideLayout" Target="../slideLayouts/slideLayout22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theme" Target="../theme/theme3.xml"/><Relationship Id="rId21" Type="http://schemas.openxmlformats.org/officeDocument/2006/relationships/slideLayout" Target="../slideLayouts/slideLayout59.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9.xml"/><Relationship Id="rId22" Type="http://schemas.openxmlformats.org/officeDocument/2006/relationships/theme" Target="../theme/theme10.xml"/><Relationship Id="rId21" Type="http://schemas.openxmlformats.org/officeDocument/2006/relationships/slideLayout" Target="../slideLayouts/slideLayout80.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theme" Target="../theme/theme12.xml"/><Relationship Id="rId21" Type="http://schemas.openxmlformats.org/officeDocument/2006/relationships/slideLayout" Target="../slideLayouts/slideLayout101.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1.xml"/><Relationship Id="rId22" Type="http://schemas.openxmlformats.org/officeDocument/2006/relationships/theme" Target="../theme/theme1.xml"/><Relationship Id="rId21" Type="http://schemas.openxmlformats.org/officeDocument/2006/relationships/slideLayout" Target="../slideLayouts/slideLayout122.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3" Type="http://schemas.openxmlformats.org/officeDocument/2006/relationships/slideLayout" Target="../slideLayouts/slideLayout114.xml"/><Relationship Id="rId12" Type="http://schemas.openxmlformats.org/officeDocument/2006/relationships/slideLayout" Target="../slideLayouts/slideLayout113.xml"/><Relationship Id="rId15" Type="http://schemas.openxmlformats.org/officeDocument/2006/relationships/slideLayout" Target="../slideLayouts/slideLayout116.xml"/><Relationship Id="rId14" Type="http://schemas.openxmlformats.org/officeDocument/2006/relationships/slideLayout" Target="../slideLayouts/slideLayout115.xml"/><Relationship Id="rId17" Type="http://schemas.openxmlformats.org/officeDocument/2006/relationships/slideLayout" Target="../slideLayouts/slideLayout118.xml"/><Relationship Id="rId16" Type="http://schemas.openxmlformats.org/officeDocument/2006/relationships/slideLayout" Target="../slideLayouts/slideLayout117.xml"/><Relationship Id="rId19" Type="http://schemas.openxmlformats.org/officeDocument/2006/relationships/slideLayout" Target="../slideLayouts/slideLayout120.xml"/><Relationship Id="rId18"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2.xml"/><Relationship Id="rId22" Type="http://schemas.openxmlformats.org/officeDocument/2006/relationships/theme" Target="../theme/theme5.xml"/><Relationship Id="rId21" Type="http://schemas.openxmlformats.org/officeDocument/2006/relationships/slideLayout" Target="../slideLayouts/slideLayout143.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11" Type="http://schemas.openxmlformats.org/officeDocument/2006/relationships/slideLayout" Target="../slideLayouts/slideLayout133.xml"/><Relationship Id="rId10" Type="http://schemas.openxmlformats.org/officeDocument/2006/relationships/slideLayout" Target="../slideLayouts/slideLayout132.xml"/><Relationship Id="rId13" Type="http://schemas.openxmlformats.org/officeDocument/2006/relationships/slideLayout" Target="../slideLayouts/slideLayout135.xml"/><Relationship Id="rId12" Type="http://schemas.openxmlformats.org/officeDocument/2006/relationships/slideLayout" Target="../slideLayouts/slideLayout134.xml"/><Relationship Id="rId15" Type="http://schemas.openxmlformats.org/officeDocument/2006/relationships/slideLayout" Target="../slideLayouts/slideLayout137.xml"/><Relationship Id="rId14" Type="http://schemas.openxmlformats.org/officeDocument/2006/relationships/slideLayout" Target="../slideLayouts/slideLayout136.xml"/><Relationship Id="rId17" Type="http://schemas.openxmlformats.org/officeDocument/2006/relationships/slideLayout" Target="../slideLayouts/slideLayout139.xml"/><Relationship Id="rId16" Type="http://schemas.openxmlformats.org/officeDocument/2006/relationships/slideLayout" Target="../slideLayouts/slideLayout138.xml"/><Relationship Id="rId19" Type="http://schemas.openxmlformats.org/officeDocument/2006/relationships/slideLayout" Target="../slideLayouts/slideLayout141.xml"/><Relationship Id="rId18"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3.xml"/><Relationship Id="rId22" Type="http://schemas.openxmlformats.org/officeDocument/2006/relationships/theme" Target="../theme/theme2.xml"/><Relationship Id="rId21" Type="http://schemas.openxmlformats.org/officeDocument/2006/relationships/slideLayout" Target="../slideLayouts/slideLayout164.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19" Type="http://schemas.openxmlformats.org/officeDocument/2006/relationships/slideLayout" Target="../slideLayouts/slideLayout162.xml"/><Relationship Id="rId18" Type="http://schemas.openxmlformats.org/officeDocument/2006/relationships/slideLayout" Target="../slideLayouts/slideLayout161.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84.xml"/><Relationship Id="rId22" Type="http://schemas.openxmlformats.org/officeDocument/2006/relationships/theme" Target="../theme/theme4.xml"/><Relationship Id="rId21" Type="http://schemas.openxmlformats.org/officeDocument/2006/relationships/slideLayout" Target="../slideLayouts/slideLayout185.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11" Type="http://schemas.openxmlformats.org/officeDocument/2006/relationships/slideLayout" Target="../slideLayouts/slideLayout175.xml"/><Relationship Id="rId10" Type="http://schemas.openxmlformats.org/officeDocument/2006/relationships/slideLayout" Target="../slideLayouts/slideLayout174.xml"/><Relationship Id="rId13" Type="http://schemas.openxmlformats.org/officeDocument/2006/relationships/slideLayout" Target="../slideLayouts/slideLayout177.xml"/><Relationship Id="rId12" Type="http://schemas.openxmlformats.org/officeDocument/2006/relationships/slideLayout" Target="../slideLayouts/slideLayout176.xml"/><Relationship Id="rId15" Type="http://schemas.openxmlformats.org/officeDocument/2006/relationships/slideLayout" Target="../slideLayouts/slideLayout179.xml"/><Relationship Id="rId14" Type="http://schemas.openxmlformats.org/officeDocument/2006/relationships/slideLayout" Target="../slideLayouts/slideLayout178.xml"/><Relationship Id="rId17" Type="http://schemas.openxmlformats.org/officeDocument/2006/relationships/slideLayout" Target="../slideLayouts/slideLayout181.xml"/><Relationship Id="rId16" Type="http://schemas.openxmlformats.org/officeDocument/2006/relationships/slideLayout" Target="../slideLayouts/slideLayout180.xml"/><Relationship Id="rId19" Type="http://schemas.openxmlformats.org/officeDocument/2006/relationships/slideLayout" Target="../slideLayouts/slideLayout183.xml"/><Relationship Id="rId18"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290" name="Shape 2290"/>
        <p:cNvGrpSpPr/>
        <p:nvPr/>
      </p:nvGrpSpPr>
      <p:grpSpPr>
        <a:xfrm>
          <a:off x="0" y="0"/>
          <a:ext cx="0" cy="0"/>
          <a:chOff x="0" y="0"/>
          <a:chExt cx="0" cy="0"/>
        </a:xfrm>
      </p:grpSpPr>
      <p:sp>
        <p:nvSpPr>
          <p:cNvPr id="2291" name="Google Shape;2291;p1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2292" name="Google Shape;2292;p1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497" name="Shape 2497"/>
        <p:cNvGrpSpPr/>
        <p:nvPr/>
      </p:nvGrpSpPr>
      <p:grpSpPr>
        <a:xfrm>
          <a:off x="0" y="0"/>
          <a:ext cx="0" cy="0"/>
          <a:chOff x="0" y="0"/>
          <a:chExt cx="0" cy="0"/>
        </a:xfrm>
      </p:grpSpPr>
      <p:sp>
        <p:nvSpPr>
          <p:cNvPr id="2498" name="Google Shape;2498;p2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2499" name="Google Shape;2499;p2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40000"/>
            <a:ext cx="7704000" cy="113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720000" y="1753000"/>
            <a:ext cx="7704000" cy="2850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Comfortaa Medium"/>
              <a:buChar char="●"/>
              <a:defRPr>
                <a:solidFill>
                  <a:schemeClr val="accent1"/>
                </a:solidFill>
                <a:latin typeface="Comfortaa Medium"/>
                <a:ea typeface="Comfortaa Medium"/>
                <a:cs typeface="Comfortaa Medium"/>
                <a:sym typeface="Comfortaa Medium"/>
              </a:defRPr>
            </a:lvl1pPr>
            <a:lvl2pPr indent="-317500" lvl="1" marL="914400" rtl="0">
              <a:lnSpc>
                <a:spcPct val="115000"/>
              </a:lnSpc>
              <a:spcBef>
                <a:spcPts val="1600"/>
              </a:spcBef>
              <a:spcAft>
                <a:spcPts val="0"/>
              </a:spcAft>
              <a:buClr>
                <a:schemeClr val="accent1"/>
              </a:buClr>
              <a:buSzPts val="1400"/>
              <a:buFont typeface="Comfortaa"/>
              <a:buChar char="○"/>
              <a:defRPr>
                <a:solidFill>
                  <a:schemeClr val="accent1"/>
                </a:solidFill>
                <a:latin typeface="Comfortaa"/>
                <a:ea typeface="Comfortaa"/>
                <a:cs typeface="Comfortaa"/>
                <a:sym typeface="Comfortaa"/>
              </a:defRPr>
            </a:lvl2pPr>
            <a:lvl3pPr indent="-317500" lvl="2" marL="1371600" rtl="0">
              <a:lnSpc>
                <a:spcPct val="115000"/>
              </a:lnSpc>
              <a:spcBef>
                <a:spcPts val="1600"/>
              </a:spcBef>
              <a:spcAft>
                <a:spcPts val="0"/>
              </a:spcAft>
              <a:buClr>
                <a:schemeClr val="accent1"/>
              </a:buClr>
              <a:buSzPts val="1400"/>
              <a:buFont typeface="Comfortaa"/>
              <a:buChar char="■"/>
              <a:defRPr>
                <a:solidFill>
                  <a:schemeClr val="accent1"/>
                </a:solidFill>
                <a:latin typeface="Comfortaa"/>
                <a:ea typeface="Comfortaa"/>
                <a:cs typeface="Comfortaa"/>
                <a:sym typeface="Comfortaa"/>
              </a:defRPr>
            </a:lvl3pPr>
            <a:lvl4pPr indent="-317500" lvl="3" marL="1828800" rtl="0">
              <a:lnSpc>
                <a:spcPct val="115000"/>
              </a:lnSpc>
              <a:spcBef>
                <a:spcPts val="1600"/>
              </a:spcBef>
              <a:spcAft>
                <a:spcPts val="0"/>
              </a:spcAft>
              <a:buClr>
                <a:schemeClr val="accent1"/>
              </a:buClr>
              <a:buSzPts val="1400"/>
              <a:buFont typeface="Comfortaa"/>
              <a:buChar char="●"/>
              <a:defRPr>
                <a:solidFill>
                  <a:schemeClr val="accent1"/>
                </a:solidFill>
                <a:latin typeface="Comfortaa"/>
                <a:ea typeface="Comfortaa"/>
                <a:cs typeface="Comfortaa"/>
                <a:sym typeface="Comfortaa"/>
              </a:defRPr>
            </a:lvl4pPr>
            <a:lvl5pPr indent="-317500" lvl="4" marL="2286000" rtl="0">
              <a:lnSpc>
                <a:spcPct val="115000"/>
              </a:lnSpc>
              <a:spcBef>
                <a:spcPts val="1600"/>
              </a:spcBef>
              <a:spcAft>
                <a:spcPts val="0"/>
              </a:spcAft>
              <a:buClr>
                <a:schemeClr val="accent1"/>
              </a:buClr>
              <a:buSzPts val="1400"/>
              <a:buFont typeface="Comfortaa"/>
              <a:buChar char="○"/>
              <a:defRPr>
                <a:solidFill>
                  <a:schemeClr val="accent1"/>
                </a:solidFill>
                <a:latin typeface="Comfortaa"/>
                <a:ea typeface="Comfortaa"/>
                <a:cs typeface="Comfortaa"/>
                <a:sym typeface="Comfortaa"/>
              </a:defRPr>
            </a:lvl5pPr>
            <a:lvl6pPr indent="-317500" lvl="5" marL="2743200" rtl="0">
              <a:lnSpc>
                <a:spcPct val="115000"/>
              </a:lnSpc>
              <a:spcBef>
                <a:spcPts val="1600"/>
              </a:spcBef>
              <a:spcAft>
                <a:spcPts val="0"/>
              </a:spcAft>
              <a:buClr>
                <a:schemeClr val="accent1"/>
              </a:buClr>
              <a:buSzPts val="1400"/>
              <a:buFont typeface="Comfortaa"/>
              <a:buChar char="■"/>
              <a:defRPr>
                <a:solidFill>
                  <a:schemeClr val="accent1"/>
                </a:solidFill>
                <a:latin typeface="Comfortaa"/>
                <a:ea typeface="Comfortaa"/>
                <a:cs typeface="Comfortaa"/>
                <a:sym typeface="Comfortaa"/>
              </a:defRPr>
            </a:lvl6pPr>
            <a:lvl7pPr indent="-317500" lvl="6" marL="3200400" rtl="0">
              <a:lnSpc>
                <a:spcPct val="115000"/>
              </a:lnSpc>
              <a:spcBef>
                <a:spcPts val="1600"/>
              </a:spcBef>
              <a:spcAft>
                <a:spcPts val="0"/>
              </a:spcAft>
              <a:buClr>
                <a:schemeClr val="accent1"/>
              </a:buClr>
              <a:buSzPts val="1400"/>
              <a:buFont typeface="Comfortaa"/>
              <a:buChar char="●"/>
              <a:defRPr>
                <a:solidFill>
                  <a:schemeClr val="accent1"/>
                </a:solidFill>
                <a:latin typeface="Comfortaa"/>
                <a:ea typeface="Comfortaa"/>
                <a:cs typeface="Comfortaa"/>
                <a:sym typeface="Comfortaa"/>
              </a:defRPr>
            </a:lvl7pPr>
            <a:lvl8pPr indent="-317500" lvl="7" marL="3657600" rtl="0">
              <a:lnSpc>
                <a:spcPct val="115000"/>
              </a:lnSpc>
              <a:spcBef>
                <a:spcPts val="1600"/>
              </a:spcBef>
              <a:spcAft>
                <a:spcPts val="0"/>
              </a:spcAft>
              <a:buClr>
                <a:schemeClr val="accent1"/>
              </a:buClr>
              <a:buSzPts val="1400"/>
              <a:buFont typeface="Comfortaa"/>
              <a:buChar char="○"/>
              <a:defRPr>
                <a:solidFill>
                  <a:schemeClr val="accent1"/>
                </a:solidFill>
                <a:latin typeface="Comfortaa"/>
                <a:ea typeface="Comfortaa"/>
                <a:cs typeface="Comfortaa"/>
                <a:sym typeface="Comfortaa"/>
              </a:defRPr>
            </a:lvl8pPr>
            <a:lvl9pPr indent="-317500" lvl="8" marL="4114800" rtl="0">
              <a:lnSpc>
                <a:spcPct val="115000"/>
              </a:lnSpc>
              <a:spcBef>
                <a:spcPts val="1600"/>
              </a:spcBef>
              <a:spcAft>
                <a:spcPts val="1600"/>
              </a:spcAft>
              <a:buClr>
                <a:schemeClr val="accent1"/>
              </a:buClr>
              <a:buSzPts val="1400"/>
              <a:buFont typeface="Comfortaa"/>
              <a:buChar char="■"/>
              <a:defRPr>
                <a:solidFill>
                  <a:schemeClr val="accent1"/>
                </a:solidFill>
                <a:latin typeface="Comfortaa"/>
                <a:ea typeface="Comfortaa"/>
                <a:cs typeface="Comfortaa"/>
                <a:sym typeface="Comforta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841" name="Shape 841"/>
        <p:cNvGrpSpPr/>
        <p:nvPr/>
      </p:nvGrpSpPr>
      <p:grpSpPr>
        <a:xfrm>
          <a:off x="0" y="0"/>
          <a:ext cx="0" cy="0"/>
          <a:chOff x="0" y="0"/>
          <a:chExt cx="0" cy="0"/>
        </a:xfrm>
      </p:grpSpPr>
      <p:sp>
        <p:nvSpPr>
          <p:cNvPr id="842" name="Google Shape;842;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843" name="Google Shape;843;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48" name="Shape 1048"/>
        <p:cNvGrpSpPr/>
        <p:nvPr/>
      </p:nvGrpSpPr>
      <p:grpSpPr>
        <a:xfrm>
          <a:off x="0" y="0"/>
          <a:ext cx="0" cy="0"/>
          <a:chOff x="0" y="0"/>
          <a:chExt cx="0" cy="0"/>
        </a:xfrm>
      </p:grpSpPr>
      <p:sp>
        <p:nvSpPr>
          <p:cNvPr id="1049" name="Google Shape;1049;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1050" name="Google Shape;1050;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255" name="Shape 1255"/>
        <p:cNvGrpSpPr/>
        <p:nvPr/>
      </p:nvGrpSpPr>
      <p:grpSpPr>
        <a:xfrm>
          <a:off x="0" y="0"/>
          <a:ext cx="0" cy="0"/>
          <a:chOff x="0" y="0"/>
          <a:chExt cx="0" cy="0"/>
        </a:xfrm>
      </p:grpSpPr>
      <p:sp>
        <p:nvSpPr>
          <p:cNvPr id="1256" name="Google Shape;1256;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1257" name="Google Shape;1257;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462" name="Shape 1462"/>
        <p:cNvGrpSpPr/>
        <p:nvPr/>
      </p:nvGrpSpPr>
      <p:grpSpPr>
        <a:xfrm>
          <a:off x="0" y="0"/>
          <a:ext cx="0" cy="0"/>
          <a:chOff x="0" y="0"/>
          <a:chExt cx="0" cy="0"/>
        </a:xfrm>
      </p:grpSpPr>
      <p:sp>
        <p:nvSpPr>
          <p:cNvPr id="1463" name="Google Shape;1463;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1464" name="Google Shape;1464;p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669" name="Shape 1669"/>
        <p:cNvGrpSpPr/>
        <p:nvPr/>
      </p:nvGrpSpPr>
      <p:grpSpPr>
        <a:xfrm>
          <a:off x="0" y="0"/>
          <a:ext cx="0" cy="0"/>
          <a:chOff x="0" y="0"/>
          <a:chExt cx="0" cy="0"/>
        </a:xfrm>
      </p:grpSpPr>
      <p:sp>
        <p:nvSpPr>
          <p:cNvPr id="1670" name="Google Shape;1670;p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1671" name="Google Shape;1671;p1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876" name="Shape 1876"/>
        <p:cNvGrpSpPr/>
        <p:nvPr/>
      </p:nvGrpSpPr>
      <p:grpSpPr>
        <a:xfrm>
          <a:off x="0" y="0"/>
          <a:ext cx="0" cy="0"/>
          <a:chOff x="0" y="0"/>
          <a:chExt cx="0" cy="0"/>
        </a:xfrm>
      </p:grpSpPr>
      <p:sp>
        <p:nvSpPr>
          <p:cNvPr id="1877" name="Google Shape;1877;p1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1878" name="Google Shape;1878;p1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083" name="Shape 2083"/>
        <p:cNvGrpSpPr/>
        <p:nvPr/>
      </p:nvGrpSpPr>
      <p:grpSpPr>
        <a:xfrm>
          <a:off x="0" y="0"/>
          <a:ext cx="0" cy="0"/>
          <a:chOff x="0" y="0"/>
          <a:chExt cx="0" cy="0"/>
        </a:xfrm>
      </p:grpSpPr>
      <p:sp>
        <p:nvSpPr>
          <p:cNvPr id="2084" name="Google Shape;2084;p1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2085" name="Google Shape;2085;p1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image" Target="../media/image7.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0.xml"/><Relationship Id="rId3" Type="http://schemas.openxmlformats.org/officeDocument/2006/relationships/image" Target="../media/image14.gif"/><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3.xml"/><Relationship Id="rId3" Type="http://schemas.openxmlformats.org/officeDocument/2006/relationships/image" Target="../media/image19.gif"/><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4.xml"/><Relationship Id="rId3" Type="http://schemas.openxmlformats.org/officeDocument/2006/relationships/image" Target="../media/image19.gif"/><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5.xml"/><Relationship Id="rId3" Type="http://schemas.openxmlformats.org/officeDocument/2006/relationships/image" Target="../media/image19.gif"/><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6.xml"/><Relationship Id="rId3" Type="http://schemas.openxmlformats.org/officeDocument/2006/relationships/image" Target="../media/image19.gif"/><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7.xml"/><Relationship Id="rId3" Type="http://schemas.openxmlformats.org/officeDocument/2006/relationships/image" Target="../media/image22.gif"/><Relationship Id="rId4" Type="http://schemas.openxmlformats.org/officeDocument/2006/relationships/image" Target="../media/image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12.jp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1.xml"/><Relationship Id="rId3" Type="http://schemas.openxmlformats.org/officeDocument/2006/relationships/image" Target="../media/image2.gif"/><Relationship Id="rId4"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4.xml"/><Relationship Id="rId3" Type="http://schemas.openxmlformats.org/officeDocument/2006/relationships/image" Target="../media/image36.gif"/><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5.xml"/><Relationship Id="rId3" Type="http://schemas.openxmlformats.org/officeDocument/2006/relationships/image" Target="../media/image36.gif"/><Relationship Id="rId4" Type="http://schemas.openxmlformats.org/officeDocument/2006/relationships/image" Target="../media/image33.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6.xml"/><Relationship Id="rId3" Type="http://schemas.openxmlformats.org/officeDocument/2006/relationships/image" Target="../media/image36.gif"/><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9.xml"/><Relationship Id="rId3" Type="http://schemas.openxmlformats.org/officeDocument/2006/relationships/image" Target="../media/image36.gif"/><Relationship Id="rId4" Type="http://schemas.openxmlformats.org/officeDocument/2006/relationships/image" Target="../media/image43.png"/><Relationship Id="rId5" Type="http://schemas.openxmlformats.org/officeDocument/2006/relationships/image" Target="../media/image51.png"/><Relationship Id="rId6"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hyperlink" Target="http://drive.google.com/file/d/17utvclr3-K6e01b4JhG-buptUHkhncPR/view"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3.xml"/><Relationship Id="rId3" Type="http://schemas.openxmlformats.org/officeDocument/2006/relationships/image" Target="../media/image36.gif"/><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34.xml"/><Relationship Id="rId3" Type="http://schemas.openxmlformats.org/officeDocument/2006/relationships/image" Target="../media/image57.gif"/><Relationship Id="rId4" Type="http://schemas.openxmlformats.org/officeDocument/2006/relationships/image" Target="../media/image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6.xml"/><Relationship Id="rId3" Type="http://schemas.openxmlformats.org/officeDocument/2006/relationships/image" Target="../media/image58.gif"/><Relationship Id="rId4" Type="http://schemas.openxmlformats.org/officeDocument/2006/relationships/image" Target="../media/image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7.xml"/><Relationship Id="rId3" Type="http://schemas.openxmlformats.org/officeDocument/2006/relationships/image" Target="../media/image13.gif"/><Relationship Id="rId4" Type="http://schemas.openxmlformats.org/officeDocument/2006/relationships/image" Target="../media/image2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38.xml"/><Relationship Id="rId3" Type="http://schemas.openxmlformats.org/officeDocument/2006/relationships/image" Target="../media/image5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xml"/><Relationship Id="rId3" Type="http://schemas.openxmlformats.org/officeDocument/2006/relationships/image" Target="../media/image8.gif"/><Relationship Id="rId4" Type="http://schemas.openxmlformats.org/officeDocument/2006/relationships/image" Target="../media/image2.gif"/><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7.xml"/><Relationship Id="rId3" Type="http://schemas.openxmlformats.org/officeDocument/2006/relationships/image" Target="../media/image13.gif"/><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8.xml"/><Relationship Id="rId3" Type="http://schemas.openxmlformats.org/officeDocument/2006/relationships/image" Target="../media/image13.gif"/><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7" name="Shape 2707"/>
        <p:cNvGrpSpPr/>
        <p:nvPr/>
      </p:nvGrpSpPr>
      <p:grpSpPr>
        <a:xfrm>
          <a:off x="0" y="0"/>
          <a:ext cx="0" cy="0"/>
          <a:chOff x="0" y="0"/>
          <a:chExt cx="0" cy="0"/>
        </a:xfrm>
      </p:grpSpPr>
      <p:sp>
        <p:nvSpPr>
          <p:cNvPr id="2708" name="Google Shape;2708;p239"/>
          <p:cNvSpPr txBox="1"/>
          <p:nvPr>
            <p:ph type="ctrTitle"/>
          </p:nvPr>
        </p:nvSpPr>
        <p:spPr>
          <a:xfrm flipH="1">
            <a:off x="728125" y="3107273"/>
            <a:ext cx="3804000" cy="50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2400">
                <a:solidFill>
                  <a:schemeClr val="lt1"/>
                </a:solidFill>
                <a:highlight>
                  <a:schemeClr val="lt2"/>
                </a:highlight>
                <a:latin typeface="Anton"/>
                <a:ea typeface="Anton"/>
                <a:cs typeface="Anton"/>
                <a:sym typeface="Anton"/>
              </a:rPr>
              <a:t>PROJECT PROPOSAL</a:t>
            </a:r>
            <a:endParaRPr b="0" sz="2400">
              <a:solidFill>
                <a:schemeClr val="lt1"/>
              </a:solidFill>
              <a:highlight>
                <a:schemeClr val="lt2"/>
              </a:highlight>
              <a:latin typeface="Anton"/>
              <a:ea typeface="Anton"/>
              <a:cs typeface="Anton"/>
              <a:sym typeface="Anton"/>
            </a:endParaRPr>
          </a:p>
        </p:txBody>
      </p:sp>
      <p:sp>
        <p:nvSpPr>
          <p:cNvPr id="2709" name="Google Shape;2709;p239"/>
          <p:cNvSpPr txBox="1"/>
          <p:nvPr>
            <p:ph idx="1" type="subTitle"/>
          </p:nvPr>
        </p:nvSpPr>
        <p:spPr>
          <a:xfrm flipH="1">
            <a:off x="728125" y="4227325"/>
            <a:ext cx="3804000" cy="44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 Planning Management System</a:t>
            </a:r>
            <a:endParaRPr/>
          </a:p>
        </p:txBody>
      </p:sp>
      <p:sp>
        <p:nvSpPr>
          <p:cNvPr id="2710" name="Google Shape;2710;p239"/>
          <p:cNvSpPr txBox="1"/>
          <p:nvPr>
            <p:ph type="ctrTitle"/>
          </p:nvPr>
        </p:nvSpPr>
        <p:spPr>
          <a:xfrm flipH="1">
            <a:off x="728325" y="63700"/>
            <a:ext cx="4616100" cy="302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300">
                <a:solidFill>
                  <a:schemeClr val="accent5"/>
                </a:solidFill>
              </a:rPr>
              <a:t>TruEvent</a:t>
            </a:r>
            <a:r>
              <a:rPr lang="en" sz="7300">
                <a:solidFill>
                  <a:schemeClr val="lt2"/>
                </a:solidFill>
              </a:rPr>
              <a:t> </a:t>
            </a:r>
            <a:r>
              <a:rPr lang="en" sz="8900"/>
              <a:t>Horizons</a:t>
            </a:r>
            <a:r>
              <a:rPr lang="en" sz="8900">
                <a:solidFill>
                  <a:schemeClr val="dk2"/>
                </a:solidFill>
              </a:rPr>
              <a:t> </a:t>
            </a:r>
            <a:endParaRPr sz="8900">
              <a:solidFill>
                <a:schemeClr val="dk2"/>
              </a:solidFill>
            </a:endParaRPr>
          </a:p>
        </p:txBody>
      </p:sp>
      <p:sp>
        <p:nvSpPr>
          <p:cNvPr id="2711" name="Google Shape;2711;p239"/>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39"/>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39"/>
          <p:cNvSpPr/>
          <p:nvPr/>
        </p:nvSpPr>
        <p:spPr>
          <a:xfrm>
            <a:off x="6901338"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4" name="Google Shape;2714;p239"/>
          <p:cNvPicPr preferRelativeResize="0"/>
          <p:nvPr/>
        </p:nvPicPr>
        <p:blipFill rotWithShape="1">
          <a:blip r:embed="rId3">
            <a:alphaModFix/>
          </a:blip>
          <a:srcRect b="8821" l="7555" r="7547" t="8813"/>
          <a:stretch/>
        </p:blipFill>
        <p:spPr>
          <a:xfrm>
            <a:off x="4771900" y="1178736"/>
            <a:ext cx="3804000" cy="3690836"/>
          </a:xfrm>
          <a:prstGeom prst="rect">
            <a:avLst/>
          </a:prstGeom>
          <a:noFill/>
          <a:ln>
            <a:noFill/>
          </a:ln>
        </p:spPr>
      </p:pic>
      <p:pic>
        <p:nvPicPr>
          <p:cNvPr id="2715" name="Google Shape;2715;p239"/>
          <p:cNvPicPr preferRelativeResize="0"/>
          <p:nvPr/>
        </p:nvPicPr>
        <p:blipFill rotWithShape="1">
          <a:blip r:embed="rId4">
            <a:alphaModFix/>
          </a:blip>
          <a:srcRect b="81710" l="42779" r="44094" t="6693"/>
          <a:stretch/>
        </p:blipFill>
        <p:spPr>
          <a:xfrm flipH="1" rot="10800000">
            <a:off x="4657963" y="889263"/>
            <a:ext cx="574401" cy="507474"/>
          </a:xfrm>
          <a:prstGeom prst="rect">
            <a:avLst/>
          </a:prstGeom>
          <a:noFill/>
          <a:ln>
            <a:noFill/>
          </a:ln>
        </p:spPr>
      </p:pic>
      <p:pic>
        <p:nvPicPr>
          <p:cNvPr id="2716" name="Google Shape;2716;p239"/>
          <p:cNvPicPr preferRelativeResize="0"/>
          <p:nvPr/>
        </p:nvPicPr>
        <p:blipFill rotWithShape="1">
          <a:blip r:embed="rId4">
            <a:alphaModFix/>
          </a:blip>
          <a:srcRect b="81493" l="50634" r="43731" t="9752"/>
          <a:stretch/>
        </p:blipFill>
        <p:spPr>
          <a:xfrm flipH="1" rot="10800000">
            <a:off x="4657975" y="3022075"/>
            <a:ext cx="254775" cy="395850"/>
          </a:xfrm>
          <a:prstGeom prst="rect">
            <a:avLst/>
          </a:prstGeom>
          <a:noFill/>
          <a:ln>
            <a:noFill/>
          </a:ln>
        </p:spPr>
      </p:pic>
      <p:pic>
        <p:nvPicPr>
          <p:cNvPr id="2717" name="Google Shape;2717;p239"/>
          <p:cNvPicPr preferRelativeResize="0"/>
          <p:nvPr/>
        </p:nvPicPr>
        <p:blipFill rotWithShape="1">
          <a:blip r:embed="rId4">
            <a:alphaModFix/>
          </a:blip>
          <a:srcRect b="81710" l="47142" r="44094" t="6693"/>
          <a:stretch/>
        </p:blipFill>
        <p:spPr>
          <a:xfrm flipH="1" rot="10800000">
            <a:off x="8032396" y="2020951"/>
            <a:ext cx="383475" cy="50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0" name="Shape 2810"/>
        <p:cNvGrpSpPr/>
        <p:nvPr/>
      </p:nvGrpSpPr>
      <p:grpSpPr>
        <a:xfrm>
          <a:off x="0" y="0"/>
          <a:ext cx="0" cy="0"/>
          <a:chOff x="0" y="0"/>
          <a:chExt cx="0" cy="0"/>
        </a:xfrm>
      </p:grpSpPr>
      <p:pic>
        <p:nvPicPr>
          <p:cNvPr id="2811" name="Google Shape;2811;p248"/>
          <p:cNvPicPr preferRelativeResize="0"/>
          <p:nvPr/>
        </p:nvPicPr>
        <p:blipFill rotWithShape="1">
          <a:blip r:embed="rId3">
            <a:alphaModFix/>
          </a:blip>
          <a:srcRect b="16997" l="5657" r="5666" t="4926"/>
          <a:stretch/>
        </p:blipFill>
        <p:spPr>
          <a:xfrm>
            <a:off x="4653500" y="1172200"/>
            <a:ext cx="3985776" cy="3509349"/>
          </a:xfrm>
          <a:prstGeom prst="rect">
            <a:avLst/>
          </a:prstGeom>
          <a:noFill/>
          <a:ln>
            <a:noFill/>
          </a:ln>
        </p:spPr>
      </p:pic>
      <p:sp>
        <p:nvSpPr>
          <p:cNvPr id="2812" name="Google Shape;2812;p248"/>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REQUIREMENT</a:t>
            </a:r>
            <a:r>
              <a:rPr lang="en">
                <a:solidFill>
                  <a:schemeClr val="lt1"/>
                </a:solidFill>
              </a:rPr>
              <a:t> </a:t>
            </a:r>
            <a:r>
              <a:rPr lang="en"/>
              <a:t>ANALYSIS</a:t>
            </a:r>
            <a:endParaRPr>
              <a:solidFill>
                <a:schemeClr val="dk2"/>
              </a:solidFill>
            </a:endParaRPr>
          </a:p>
        </p:txBody>
      </p:sp>
      <p:sp>
        <p:nvSpPr>
          <p:cNvPr id="2813" name="Google Shape;2813;p248"/>
          <p:cNvSpPr txBox="1"/>
          <p:nvPr>
            <p:ph idx="2" type="title"/>
          </p:nvPr>
        </p:nvSpPr>
        <p:spPr>
          <a:xfrm>
            <a:off x="720000" y="524500"/>
            <a:ext cx="3468900" cy="110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814" name="Google Shape;2814;p248"/>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48"/>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48"/>
          <p:cNvSpPr/>
          <p:nvPr/>
        </p:nvSpPr>
        <p:spPr>
          <a:xfrm>
            <a:off x="6901338"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7" name="Google Shape;2817;p248"/>
          <p:cNvPicPr preferRelativeResize="0"/>
          <p:nvPr/>
        </p:nvPicPr>
        <p:blipFill rotWithShape="1">
          <a:blip r:embed="rId4">
            <a:alphaModFix/>
          </a:blip>
          <a:srcRect b="81710" l="42779" r="44094" t="6693"/>
          <a:stretch/>
        </p:blipFill>
        <p:spPr>
          <a:xfrm flipH="1" rot="10800000">
            <a:off x="5048138" y="1172201"/>
            <a:ext cx="574401" cy="507474"/>
          </a:xfrm>
          <a:prstGeom prst="rect">
            <a:avLst/>
          </a:prstGeom>
          <a:noFill/>
          <a:ln>
            <a:noFill/>
          </a:ln>
        </p:spPr>
      </p:pic>
      <p:pic>
        <p:nvPicPr>
          <p:cNvPr id="2818" name="Google Shape;2818;p248"/>
          <p:cNvPicPr preferRelativeResize="0"/>
          <p:nvPr/>
        </p:nvPicPr>
        <p:blipFill rotWithShape="1">
          <a:blip r:embed="rId4">
            <a:alphaModFix/>
          </a:blip>
          <a:srcRect b="81493" l="50634" r="43731" t="9752"/>
          <a:stretch/>
        </p:blipFill>
        <p:spPr>
          <a:xfrm flipH="1" rot="10800000">
            <a:off x="4793363" y="3751275"/>
            <a:ext cx="254775" cy="395850"/>
          </a:xfrm>
          <a:prstGeom prst="rect">
            <a:avLst/>
          </a:prstGeom>
          <a:noFill/>
          <a:ln>
            <a:noFill/>
          </a:ln>
        </p:spPr>
      </p:pic>
      <p:pic>
        <p:nvPicPr>
          <p:cNvPr id="2819" name="Google Shape;2819;p248"/>
          <p:cNvPicPr preferRelativeResize="0"/>
          <p:nvPr/>
        </p:nvPicPr>
        <p:blipFill rotWithShape="1">
          <a:blip r:embed="rId4">
            <a:alphaModFix/>
          </a:blip>
          <a:srcRect b="81710" l="46778" r="44094" t="6693"/>
          <a:stretch/>
        </p:blipFill>
        <p:spPr>
          <a:xfrm flipH="1" rot="10800000">
            <a:off x="8113346" y="1546401"/>
            <a:ext cx="399426" cy="507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3" name="Shape 2823"/>
        <p:cNvGrpSpPr/>
        <p:nvPr/>
      </p:nvGrpSpPr>
      <p:grpSpPr>
        <a:xfrm>
          <a:off x="0" y="0"/>
          <a:ext cx="0" cy="0"/>
          <a:chOff x="0" y="0"/>
          <a:chExt cx="0" cy="0"/>
        </a:xfrm>
      </p:grpSpPr>
      <p:sp>
        <p:nvSpPr>
          <p:cNvPr id="2824" name="Google Shape;2824;p249"/>
          <p:cNvSpPr txBox="1"/>
          <p:nvPr>
            <p:ph type="ctrTitle"/>
          </p:nvPr>
        </p:nvSpPr>
        <p:spPr>
          <a:xfrm>
            <a:off x="1410600" y="340324"/>
            <a:ext cx="6322800" cy="49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Identification</a:t>
            </a:r>
            <a:endParaRPr>
              <a:solidFill>
                <a:schemeClr val="dk2"/>
              </a:solidFill>
            </a:endParaRPr>
          </a:p>
        </p:txBody>
      </p:sp>
      <p:grpSp>
        <p:nvGrpSpPr>
          <p:cNvPr id="2825" name="Google Shape;2825;p249"/>
          <p:cNvGrpSpPr/>
          <p:nvPr/>
        </p:nvGrpSpPr>
        <p:grpSpPr>
          <a:xfrm>
            <a:off x="6147472" y="3407241"/>
            <a:ext cx="757843" cy="823009"/>
            <a:chOff x="4897750" y="2415639"/>
            <a:chExt cx="279513" cy="357255"/>
          </a:xfrm>
        </p:grpSpPr>
        <p:sp>
          <p:nvSpPr>
            <p:cNvPr id="2826" name="Google Shape;2826;p249"/>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49"/>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49"/>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49"/>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49"/>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49"/>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49"/>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49"/>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249"/>
          <p:cNvGrpSpPr/>
          <p:nvPr/>
        </p:nvGrpSpPr>
        <p:grpSpPr>
          <a:xfrm>
            <a:off x="3172298" y="1337848"/>
            <a:ext cx="645327" cy="906133"/>
            <a:chOff x="8054060" y="3787098"/>
            <a:chExt cx="266334" cy="353834"/>
          </a:xfrm>
        </p:grpSpPr>
        <p:sp>
          <p:nvSpPr>
            <p:cNvPr id="2835" name="Google Shape;2835;p249"/>
            <p:cNvSpPr/>
            <p:nvPr/>
          </p:nvSpPr>
          <p:spPr>
            <a:xfrm>
              <a:off x="8164972" y="3974675"/>
              <a:ext cx="43782" cy="15396"/>
            </a:xfrm>
            <a:custGeom>
              <a:rect b="b" l="l" r="r" t="t"/>
              <a:pathLst>
                <a:path extrusionOk="0" h="486" w="1382">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49"/>
            <p:cNvSpPr/>
            <p:nvPr/>
          </p:nvSpPr>
          <p:spPr>
            <a:xfrm>
              <a:off x="8148371" y="3930450"/>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49"/>
            <p:cNvSpPr/>
            <p:nvPr/>
          </p:nvSpPr>
          <p:spPr>
            <a:xfrm>
              <a:off x="8214361" y="3930450"/>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49"/>
            <p:cNvSpPr/>
            <p:nvPr/>
          </p:nvSpPr>
          <p:spPr>
            <a:xfrm>
              <a:off x="8054060" y="3787098"/>
              <a:ext cx="266334" cy="353834"/>
            </a:xfrm>
            <a:custGeom>
              <a:rect b="b" l="l" r="r" t="t"/>
              <a:pathLst>
                <a:path extrusionOk="0" h="11169" w="8407">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249"/>
          <p:cNvGrpSpPr/>
          <p:nvPr/>
        </p:nvGrpSpPr>
        <p:grpSpPr>
          <a:xfrm>
            <a:off x="4069879" y="3365680"/>
            <a:ext cx="1004232" cy="906151"/>
            <a:chOff x="854261" y="2908813"/>
            <a:chExt cx="377474" cy="335748"/>
          </a:xfrm>
        </p:grpSpPr>
        <p:sp>
          <p:nvSpPr>
            <p:cNvPr id="2840" name="Google Shape;2840;p249"/>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49"/>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49"/>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49"/>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49"/>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249"/>
          <p:cNvGrpSpPr/>
          <p:nvPr/>
        </p:nvGrpSpPr>
        <p:grpSpPr>
          <a:xfrm>
            <a:off x="5802557" y="1264361"/>
            <a:ext cx="344267" cy="376715"/>
            <a:chOff x="3620576" y="2745525"/>
            <a:chExt cx="336889" cy="355592"/>
          </a:xfrm>
        </p:grpSpPr>
        <p:sp>
          <p:nvSpPr>
            <p:cNvPr id="2846" name="Google Shape;2846;p249"/>
            <p:cNvSpPr/>
            <p:nvPr/>
          </p:nvSpPr>
          <p:spPr>
            <a:xfrm>
              <a:off x="3620576" y="2745525"/>
              <a:ext cx="336889" cy="355592"/>
            </a:xfrm>
            <a:custGeom>
              <a:rect b="b" l="l" r="r" t="t"/>
              <a:pathLst>
                <a:path extrusionOk="0" h="11198" w="10609">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49"/>
            <p:cNvSpPr/>
            <p:nvPr/>
          </p:nvSpPr>
          <p:spPr>
            <a:xfrm>
              <a:off x="3738896" y="2800747"/>
              <a:ext cx="218570" cy="258771"/>
            </a:xfrm>
            <a:custGeom>
              <a:rect b="b" l="l" r="r" t="t"/>
              <a:pathLst>
                <a:path extrusionOk="0" h="8149" w="6883">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249"/>
          <p:cNvGrpSpPr/>
          <p:nvPr/>
        </p:nvGrpSpPr>
        <p:grpSpPr>
          <a:xfrm>
            <a:off x="5101144" y="1500747"/>
            <a:ext cx="711489" cy="816706"/>
            <a:chOff x="8047661" y="1501037"/>
            <a:chExt cx="278404" cy="355260"/>
          </a:xfrm>
        </p:grpSpPr>
        <p:sp>
          <p:nvSpPr>
            <p:cNvPr id="2849" name="Google Shape;2849;p249"/>
            <p:cNvSpPr/>
            <p:nvPr/>
          </p:nvSpPr>
          <p:spPr>
            <a:xfrm>
              <a:off x="8147611" y="1622815"/>
              <a:ext cx="10581" cy="16220"/>
            </a:xfrm>
            <a:custGeom>
              <a:rect b="b" l="l" r="r" t="t"/>
              <a:pathLst>
                <a:path extrusionOk="0" h="512" w="334">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49"/>
            <p:cNvSpPr/>
            <p:nvPr/>
          </p:nvSpPr>
          <p:spPr>
            <a:xfrm>
              <a:off x="8214741" y="1622815"/>
              <a:ext cx="10233" cy="16220"/>
            </a:xfrm>
            <a:custGeom>
              <a:rect b="b" l="l" r="r" t="t"/>
              <a:pathLst>
                <a:path extrusionOk="0" h="512" w="323">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49"/>
            <p:cNvSpPr/>
            <p:nvPr/>
          </p:nvSpPr>
          <p:spPr>
            <a:xfrm>
              <a:off x="8163451" y="1661370"/>
              <a:ext cx="45302" cy="16157"/>
            </a:xfrm>
            <a:custGeom>
              <a:rect b="b" l="l" r="r" t="t"/>
              <a:pathLst>
                <a:path extrusionOk="0" h="510" w="143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49"/>
            <p:cNvSpPr/>
            <p:nvPr/>
          </p:nvSpPr>
          <p:spPr>
            <a:xfrm>
              <a:off x="8047661" y="1501037"/>
              <a:ext cx="278404" cy="355260"/>
            </a:xfrm>
            <a:custGeom>
              <a:rect b="b" l="l" r="r" t="t"/>
              <a:pathLst>
                <a:path extrusionOk="0" h="11214" w="8788">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3" name="Google Shape;2853;p249"/>
          <p:cNvGrpSpPr/>
          <p:nvPr/>
        </p:nvGrpSpPr>
        <p:grpSpPr>
          <a:xfrm>
            <a:off x="7722016" y="1304732"/>
            <a:ext cx="298695" cy="223270"/>
            <a:chOff x="3588440" y="3258368"/>
            <a:chExt cx="364484" cy="262423"/>
          </a:xfrm>
        </p:grpSpPr>
        <p:sp>
          <p:nvSpPr>
            <p:cNvPr id="2854" name="Google Shape;2854;p249"/>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49"/>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49"/>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49"/>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49"/>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49"/>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249"/>
          <p:cNvGrpSpPr/>
          <p:nvPr/>
        </p:nvGrpSpPr>
        <p:grpSpPr>
          <a:xfrm>
            <a:off x="7096142" y="1506163"/>
            <a:ext cx="664737" cy="770948"/>
            <a:chOff x="7594288" y="2415259"/>
            <a:chExt cx="279513" cy="355735"/>
          </a:xfrm>
        </p:grpSpPr>
        <p:sp>
          <p:nvSpPr>
            <p:cNvPr id="2861" name="Google Shape;2861;p249"/>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49"/>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49"/>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49"/>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49"/>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49"/>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249"/>
          <p:cNvGrpSpPr/>
          <p:nvPr/>
        </p:nvGrpSpPr>
        <p:grpSpPr>
          <a:xfrm>
            <a:off x="1192541" y="1379397"/>
            <a:ext cx="696226" cy="823017"/>
            <a:chOff x="8054820" y="2416399"/>
            <a:chExt cx="264433" cy="353454"/>
          </a:xfrm>
        </p:grpSpPr>
        <p:sp>
          <p:nvSpPr>
            <p:cNvPr id="2868" name="Google Shape;2868;p249"/>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49"/>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49"/>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49"/>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49"/>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49"/>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4" name="Google Shape;2874;p249"/>
          <p:cNvGrpSpPr/>
          <p:nvPr/>
        </p:nvGrpSpPr>
        <p:grpSpPr>
          <a:xfrm>
            <a:off x="2185306" y="3407247"/>
            <a:ext cx="811206" cy="823014"/>
            <a:chOff x="4880567" y="1535870"/>
            <a:chExt cx="356245" cy="317607"/>
          </a:xfrm>
        </p:grpSpPr>
        <p:sp>
          <p:nvSpPr>
            <p:cNvPr id="2875" name="Google Shape;2875;p249"/>
            <p:cNvSpPr/>
            <p:nvPr/>
          </p:nvSpPr>
          <p:spPr>
            <a:xfrm>
              <a:off x="5103774" y="1535870"/>
              <a:ext cx="100448" cy="128138"/>
            </a:xfrm>
            <a:custGeom>
              <a:rect b="b" l="l" r="r" t="t"/>
              <a:pathLst>
                <a:path extrusionOk="0" h="4026" w="3156">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49"/>
            <p:cNvSpPr/>
            <p:nvPr/>
          </p:nvSpPr>
          <p:spPr>
            <a:xfrm>
              <a:off x="4880567" y="1552929"/>
              <a:ext cx="200895" cy="300547"/>
            </a:xfrm>
            <a:custGeom>
              <a:rect b="b" l="l" r="r" t="t"/>
              <a:pathLst>
                <a:path extrusionOk="0" h="9443" w="6312">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49"/>
            <p:cNvSpPr/>
            <p:nvPr/>
          </p:nvSpPr>
          <p:spPr>
            <a:xfrm>
              <a:off x="4919620"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49"/>
            <p:cNvSpPr/>
            <p:nvPr/>
          </p:nvSpPr>
          <p:spPr>
            <a:xfrm>
              <a:off x="5031398"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49"/>
            <p:cNvSpPr/>
            <p:nvPr/>
          </p:nvSpPr>
          <p:spPr>
            <a:xfrm>
              <a:off x="5070418" y="1552547"/>
              <a:ext cx="166394" cy="173969"/>
            </a:xfrm>
            <a:custGeom>
              <a:rect b="b" l="l" r="r" t="t"/>
              <a:pathLst>
                <a:path extrusionOk="0" h="5466" w="5228">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0" name="Google Shape;2880;p249"/>
          <p:cNvSpPr txBox="1"/>
          <p:nvPr/>
        </p:nvSpPr>
        <p:spPr>
          <a:xfrm>
            <a:off x="1013263" y="2317450"/>
            <a:ext cx="105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Slab Medium"/>
                <a:ea typeface="Roboto Slab Medium"/>
                <a:cs typeface="Roboto Slab Medium"/>
                <a:sym typeface="Roboto Slab Medium"/>
              </a:rPr>
              <a:t>Customer</a:t>
            </a:r>
            <a:endParaRPr>
              <a:solidFill>
                <a:schemeClr val="dk2"/>
              </a:solidFill>
              <a:latin typeface="Roboto Slab Medium"/>
              <a:ea typeface="Roboto Slab Medium"/>
              <a:cs typeface="Roboto Slab Medium"/>
              <a:sym typeface="Roboto Slab Medium"/>
            </a:endParaRPr>
          </a:p>
        </p:txBody>
      </p:sp>
      <p:sp>
        <p:nvSpPr>
          <p:cNvPr id="2881" name="Google Shape;2881;p249"/>
          <p:cNvSpPr txBox="1"/>
          <p:nvPr/>
        </p:nvSpPr>
        <p:spPr>
          <a:xfrm>
            <a:off x="2967563" y="2317450"/>
            <a:ext cx="105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Slab Medium"/>
                <a:ea typeface="Roboto Slab Medium"/>
                <a:cs typeface="Roboto Slab Medium"/>
                <a:sym typeface="Roboto Slab Medium"/>
              </a:rPr>
              <a:t>Hotel Manager</a:t>
            </a:r>
            <a:endParaRPr>
              <a:solidFill>
                <a:schemeClr val="dk2"/>
              </a:solidFill>
              <a:latin typeface="Roboto Slab Medium"/>
              <a:ea typeface="Roboto Slab Medium"/>
              <a:cs typeface="Roboto Slab Medium"/>
              <a:sym typeface="Roboto Slab Medium"/>
            </a:endParaRPr>
          </a:p>
        </p:txBody>
      </p:sp>
      <p:sp>
        <p:nvSpPr>
          <p:cNvPr id="2882" name="Google Shape;2882;p249"/>
          <p:cNvSpPr txBox="1"/>
          <p:nvPr/>
        </p:nvSpPr>
        <p:spPr>
          <a:xfrm>
            <a:off x="4929475" y="2317450"/>
            <a:ext cx="105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Slab Medium"/>
                <a:ea typeface="Roboto Slab Medium"/>
                <a:cs typeface="Roboto Slab Medium"/>
                <a:sym typeface="Roboto Slab Medium"/>
              </a:rPr>
              <a:t>Band Manager</a:t>
            </a:r>
            <a:endParaRPr>
              <a:solidFill>
                <a:schemeClr val="dk2"/>
              </a:solidFill>
              <a:latin typeface="Roboto Slab Medium"/>
              <a:ea typeface="Roboto Slab Medium"/>
              <a:cs typeface="Roboto Slab Medium"/>
              <a:sym typeface="Roboto Slab Medium"/>
            </a:endParaRPr>
          </a:p>
        </p:txBody>
      </p:sp>
      <p:sp>
        <p:nvSpPr>
          <p:cNvPr id="2883" name="Google Shape;2883;p249"/>
          <p:cNvSpPr txBox="1"/>
          <p:nvPr/>
        </p:nvSpPr>
        <p:spPr>
          <a:xfrm>
            <a:off x="6790413" y="2317450"/>
            <a:ext cx="127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Slab Medium"/>
                <a:ea typeface="Roboto Slab Medium"/>
                <a:cs typeface="Roboto Slab Medium"/>
                <a:sym typeface="Roboto Slab Medium"/>
              </a:rPr>
              <a:t>Photography Company</a:t>
            </a:r>
            <a:endParaRPr>
              <a:solidFill>
                <a:schemeClr val="dk2"/>
              </a:solidFill>
              <a:latin typeface="Roboto Slab Medium"/>
              <a:ea typeface="Roboto Slab Medium"/>
              <a:cs typeface="Roboto Slab Medium"/>
              <a:sym typeface="Roboto Slab Medium"/>
            </a:endParaRPr>
          </a:p>
        </p:txBody>
      </p:sp>
      <p:sp>
        <p:nvSpPr>
          <p:cNvPr id="2884" name="Google Shape;2884;p249"/>
          <p:cNvSpPr txBox="1"/>
          <p:nvPr/>
        </p:nvSpPr>
        <p:spPr>
          <a:xfrm>
            <a:off x="1888763" y="4230250"/>
            <a:ext cx="105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Slab Medium"/>
                <a:ea typeface="Roboto Slab Medium"/>
                <a:cs typeface="Roboto Slab Medium"/>
                <a:sym typeface="Roboto Slab Medium"/>
              </a:rPr>
              <a:t>Deco Company</a:t>
            </a:r>
            <a:endParaRPr>
              <a:solidFill>
                <a:schemeClr val="dk2"/>
              </a:solidFill>
              <a:latin typeface="Roboto Slab Medium"/>
              <a:ea typeface="Roboto Slab Medium"/>
              <a:cs typeface="Roboto Slab Medium"/>
              <a:sym typeface="Roboto Slab Medium"/>
            </a:endParaRPr>
          </a:p>
        </p:txBody>
      </p:sp>
      <p:sp>
        <p:nvSpPr>
          <p:cNvPr id="2885" name="Google Shape;2885;p249"/>
          <p:cNvSpPr txBox="1"/>
          <p:nvPr/>
        </p:nvSpPr>
        <p:spPr>
          <a:xfrm>
            <a:off x="3817613" y="4230250"/>
            <a:ext cx="105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Slab Medium"/>
                <a:ea typeface="Roboto Slab Medium"/>
                <a:cs typeface="Roboto Slab Medium"/>
                <a:sym typeface="Roboto Slab Medium"/>
              </a:rPr>
              <a:t>System Admin</a:t>
            </a:r>
            <a:endParaRPr>
              <a:solidFill>
                <a:schemeClr val="dk2"/>
              </a:solidFill>
              <a:latin typeface="Roboto Slab Medium"/>
              <a:ea typeface="Roboto Slab Medium"/>
              <a:cs typeface="Roboto Slab Medium"/>
              <a:sym typeface="Roboto Slab Medium"/>
            </a:endParaRPr>
          </a:p>
        </p:txBody>
      </p:sp>
      <p:sp>
        <p:nvSpPr>
          <p:cNvPr id="2886" name="Google Shape;2886;p249"/>
          <p:cNvSpPr txBox="1"/>
          <p:nvPr/>
        </p:nvSpPr>
        <p:spPr>
          <a:xfrm>
            <a:off x="5998988" y="4230250"/>
            <a:ext cx="105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Roboto Slab Medium"/>
                <a:ea typeface="Roboto Slab Medium"/>
                <a:cs typeface="Roboto Slab Medium"/>
                <a:sym typeface="Roboto Slab Medium"/>
              </a:rPr>
              <a:t>Super Admin</a:t>
            </a:r>
            <a:endParaRPr>
              <a:solidFill>
                <a:schemeClr val="dk2"/>
              </a:solidFill>
              <a:latin typeface="Roboto Slab Medium"/>
              <a:ea typeface="Roboto Slab Medium"/>
              <a:cs typeface="Roboto Slab Medium"/>
              <a:sym typeface="Roboto Slab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90" name="Shape 2890"/>
        <p:cNvGrpSpPr/>
        <p:nvPr/>
      </p:nvGrpSpPr>
      <p:grpSpPr>
        <a:xfrm>
          <a:off x="0" y="0"/>
          <a:ext cx="0" cy="0"/>
          <a:chOff x="0" y="0"/>
          <a:chExt cx="0" cy="0"/>
        </a:xfrm>
      </p:grpSpPr>
      <p:sp>
        <p:nvSpPr>
          <p:cNvPr id="2891" name="Google Shape;2891;p250"/>
          <p:cNvSpPr txBox="1"/>
          <p:nvPr>
            <p:ph type="ctrTitle"/>
          </p:nvPr>
        </p:nvSpPr>
        <p:spPr>
          <a:xfrm>
            <a:off x="4735800" y="2132550"/>
            <a:ext cx="3361200" cy="12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FUNCTIONAL</a:t>
            </a:r>
            <a:r>
              <a:rPr lang="en" sz="3600"/>
              <a:t> </a:t>
            </a:r>
            <a:endParaRPr sz="3600"/>
          </a:p>
          <a:p>
            <a:pPr indent="0" lvl="0" marL="0" rtl="0" algn="ctr">
              <a:spcBef>
                <a:spcPts val="0"/>
              </a:spcBef>
              <a:spcAft>
                <a:spcPts val="0"/>
              </a:spcAft>
              <a:buNone/>
            </a:pPr>
            <a:r>
              <a:rPr lang="en" sz="3600">
                <a:solidFill>
                  <a:schemeClr val="dk2"/>
                </a:solidFill>
              </a:rPr>
              <a:t>REQUIREMENTS</a:t>
            </a:r>
            <a:endParaRPr sz="3600">
              <a:solidFill>
                <a:schemeClr val="dk2"/>
              </a:solidFill>
            </a:endParaRPr>
          </a:p>
        </p:txBody>
      </p:sp>
      <p:pic>
        <p:nvPicPr>
          <p:cNvPr id="2892" name="Google Shape;2892;p250"/>
          <p:cNvPicPr preferRelativeResize="0"/>
          <p:nvPr/>
        </p:nvPicPr>
        <p:blipFill rotWithShape="1">
          <a:blip r:embed="rId3">
            <a:alphaModFix/>
          </a:blip>
          <a:srcRect b="12736" l="12736" r="12736" t="12736"/>
          <a:stretch/>
        </p:blipFill>
        <p:spPr>
          <a:xfrm rot="-122753">
            <a:off x="798225" y="1280775"/>
            <a:ext cx="2926350" cy="292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96" name="Shape 2896"/>
        <p:cNvGrpSpPr/>
        <p:nvPr/>
      </p:nvGrpSpPr>
      <p:grpSpPr>
        <a:xfrm>
          <a:off x="0" y="0"/>
          <a:ext cx="0" cy="0"/>
          <a:chOff x="0" y="0"/>
          <a:chExt cx="0" cy="0"/>
        </a:xfrm>
      </p:grpSpPr>
      <p:pic>
        <p:nvPicPr>
          <p:cNvPr id="2897" name="Google Shape;2897;p251"/>
          <p:cNvPicPr preferRelativeResize="0"/>
          <p:nvPr/>
        </p:nvPicPr>
        <p:blipFill rotWithShape="1">
          <a:blip r:embed="rId3">
            <a:alphaModFix/>
          </a:blip>
          <a:srcRect b="12736" l="12736" r="12736" t="12736"/>
          <a:stretch/>
        </p:blipFill>
        <p:spPr>
          <a:xfrm rot="-122755">
            <a:off x="21262" y="3909462"/>
            <a:ext cx="1212776" cy="1212776"/>
          </a:xfrm>
          <a:prstGeom prst="rect">
            <a:avLst/>
          </a:prstGeom>
          <a:noFill/>
          <a:ln>
            <a:noFill/>
          </a:ln>
        </p:spPr>
      </p:pic>
      <p:grpSp>
        <p:nvGrpSpPr>
          <p:cNvPr id="2898" name="Google Shape;2898;p251"/>
          <p:cNvGrpSpPr/>
          <p:nvPr/>
        </p:nvGrpSpPr>
        <p:grpSpPr>
          <a:xfrm rot="-2490896">
            <a:off x="-1181246" y="-1602254"/>
            <a:ext cx="6446742" cy="3420439"/>
            <a:chOff x="238125" y="164598"/>
            <a:chExt cx="7141900" cy="4411675"/>
          </a:xfrm>
        </p:grpSpPr>
        <p:sp>
          <p:nvSpPr>
            <p:cNvPr id="2899" name="Google Shape;2899;p251"/>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51"/>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51"/>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51"/>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51"/>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51"/>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51"/>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51"/>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51"/>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51"/>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51"/>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51"/>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51"/>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51"/>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51"/>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51"/>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51"/>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51"/>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51"/>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51"/>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51"/>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51"/>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51"/>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51"/>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51"/>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51"/>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51"/>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51"/>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7" name="Google Shape;2927;p251"/>
          <p:cNvSpPr txBox="1"/>
          <p:nvPr/>
        </p:nvSpPr>
        <p:spPr>
          <a:xfrm>
            <a:off x="525125" y="365675"/>
            <a:ext cx="211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Customer</a:t>
            </a:r>
            <a:endParaRPr sz="2400">
              <a:solidFill>
                <a:srgbClr val="FFFFFF"/>
              </a:solidFill>
              <a:latin typeface="Roboto Slab Medium"/>
              <a:ea typeface="Roboto Slab Medium"/>
              <a:cs typeface="Roboto Slab Medium"/>
              <a:sym typeface="Roboto Slab Medium"/>
            </a:endParaRPr>
          </a:p>
        </p:txBody>
      </p:sp>
      <p:pic>
        <p:nvPicPr>
          <p:cNvPr id="2928" name="Google Shape;2928;p251"/>
          <p:cNvPicPr preferRelativeResize="0"/>
          <p:nvPr/>
        </p:nvPicPr>
        <p:blipFill>
          <a:blip r:embed="rId4">
            <a:alphaModFix/>
          </a:blip>
          <a:stretch>
            <a:fillRect/>
          </a:stretch>
        </p:blipFill>
        <p:spPr>
          <a:xfrm>
            <a:off x="4832000" y="122512"/>
            <a:ext cx="4212449" cy="4898475"/>
          </a:xfrm>
          <a:prstGeom prst="rect">
            <a:avLst/>
          </a:prstGeom>
          <a:noFill/>
          <a:ln>
            <a:noFill/>
          </a:ln>
        </p:spPr>
      </p:pic>
      <p:sp>
        <p:nvSpPr>
          <p:cNvPr id="2929" name="Google Shape;2929;p251"/>
          <p:cNvSpPr txBox="1"/>
          <p:nvPr/>
        </p:nvSpPr>
        <p:spPr>
          <a:xfrm>
            <a:off x="1650750" y="1987050"/>
            <a:ext cx="33954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Register</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Login</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Logout</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View/Update/Delete Profile</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Change Password</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Add/Edit/Cancel Reservations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View Service Providers/Packages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Make Payment</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Make Complaints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Chat Option</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View </a:t>
            </a:r>
            <a:r>
              <a:rPr lang="en" sz="1200">
                <a:solidFill>
                  <a:schemeClr val="dk2"/>
                </a:solidFill>
                <a:latin typeface="Roboto Slab Medium"/>
                <a:ea typeface="Roboto Slab Medium"/>
                <a:cs typeface="Roboto Slab Medium"/>
                <a:sym typeface="Roboto Slab Medium"/>
              </a:rPr>
              <a:t>Reservation</a:t>
            </a:r>
            <a:r>
              <a:rPr lang="en" sz="1200">
                <a:solidFill>
                  <a:schemeClr val="dk2"/>
                </a:solidFill>
                <a:latin typeface="Roboto Slab Medium"/>
                <a:ea typeface="Roboto Slab Medium"/>
                <a:cs typeface="Roboto Slab Medium"/>
                <a:sym typeface="Roboto Slab Medium"/>
              </a:rPr>
              <a:t> Log</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Comparisons</a:t>
            </a:r>
            <a:r>
              <a:rPr lang="en" sz="1200">
                <a:solidFill>
                  <a:schemeClr val="dk2"/>
                </a:solidFill>
                <a:latin typeface="Roboto Slab Medium"/>
                <a:ea typeface="Roboto Slab Medium"/>
                <a:cs typeface="Roboto Slab Medium"/>
                <a:sym typeface="Roboto Slab Medium"/>
              </a:rPr>
              <a:t> </a:t>
            </a:r>
            <a:endParaRPr sz="1200">
              <a:solidFill>
                <a:schemeClr val="dk2"/>
              </a:solidFill>
              <a:latin typeface="Roboto Slab Medium"/>
              <a:ea typeface="Roboto Slab Medium"/>
              <a:cs typeface="Roboto Slab Medium"/>
              <a:sym typeface="Roboto Slab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33" name="Shape 2933"/>
        <p:cNvGrpSpPr/>
        <p:nvPr/>
      </p:nvGrpSpPr>
      <p:grpSpPr>
        <a:xfrm>
          <a:off x="0" y="0"/>
          <a:ext cx="0" cy="0"/>
          <a:chOff x="0" y="0"/>
          <a:chExt cx="0" cy="0"/>
        </a:xfrm>
      </p:grpSpPr>
      <p:pic>
        <p:nvPicPr>
          <p:cNvPr id="2934" name="Google Shape;2934;p252"/>
          <p:cNvPicPr preferRelativeResize="0"/>
          <p:nvPr/>
        </p:nvPicPr>
        <p:blipFill rotWithShape="1">
          <a:blip r:embed="rId3">
            <a:alphaModFix/>
          </a:blip>
          <a:srcRect b="12736" l="12736" r="12736" t="12736"/>
          <a:stretch/>
        </p:blipFill>
        <p:spPr>
          <a:xfrm rot="-122755">
            <a:off x="21262" y="3909462"/>
            <a:ext cx="1212776" cy="1212776"/>
          </a:xfrm>
          <a:prstGeom prst="rect">
            <a:avLst/>
          </a:prstGeom>
          <a:noFill/>
          <a:ln>
            <a:noFill/>
          </a:ln>
        </p:spPr>
      </p:pic>
      <p:grpSp>
        <p:nvGrpSpPr>
          <p:cNvPr id="2935" name="Google Shape;2935;p252"/>
          <p:cNvGrpSpPr/>
          <p:nvPr/>
        </p:nvGrpSpPr>
        <p:grpSpPr>
          <a:xfrm rot="-2490896">
            <a:off x="-1181246" y="-1602254"/>
            <a:ext cx="6446742" cy="3420439"/>
            <a:chOff x="238125" y="164598"/>
            <a:chExt cx="7141900" cy="4411675"/>
          </a:xfrm>
        </p:grpSpPr>
        <p:sp>
          <p:nvSpPr>
            <p:cNvPr id="2936" name="Google Shape;2936;p252"/>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52"/>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52"/>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52"/>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52"/>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52"/>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52"/>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52"/>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52"/>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52"/>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52"/>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52"/>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52"/>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52"/>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52"/>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52"/>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52"/>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52"/>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52"/>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52"/>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52"/>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52"/>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52"/>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52"/>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52"/>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52"/>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52"/>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52"/>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4" name="Google Shape;2964;p252"/>
          <p:cNvSpPr txBox="1"/>
          <p:nvPr/>
        </p:nvSpPr>
        <p:spPr>
          <a:xfrm>
            <a:off x="404575" y="365675"/>
            <a:ext cx="258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Service Provider</a:t>
            </a:r>
            <a:endParaRPr sz="2400">
              <a:solidFill>
                <a:srgbClr val="FFFFFF"/>
              </a:solidFill>
              <a:latin typeface="Roboto Slab Medium"/>
              <a:ea typeface="Roboto Slab Medium"/>
              <a:cs typeface="Roboto Slab Medium"/>
              <a:sym typeface="Roboto Slab Medium"/>
            </a:endParaRPr>
          </a:p>
        </p:txBody>
      </p:sp>
      <p:pic>
        <p:nvPicPr>
          <p:cNvPr id="2965" name="Google Shape;2965;p252"/>
          <p:cNvPicPr preferRelativeResize="0"/>
          <p:nvPr/>
        </p:nvPicPr>
        <p:blipFill>
          <a:blip r:embed="rId4">
            <a:alphaModFix/>
          </a:blip>
          <a:stretch>
            <a:fillRect/>
          </a:stretch>
        </p:blipFill>
        <p:spPr>
          <a:xfrm>
            <a:off x="6328050" y="79300"/>
            <a:ext cx="2395525" cy="2395525"/>
          </a:xfrm>
          <a:prstGeom prst="rect">
            <a:avLst/>
          </a:prstGeom>
          <a:noFill/>
          <a:ln>
            <a:noFill/>
          </a:ln>
        </p:spPr>
      </p:pic>
      <p:pic>
        <p:nvPicPr>
          <p:cNvPr id="2966" name="Google Shape;2966;p252"/>
          <p:cNvPicPr preferRelativeResize="0"/>
          <p:nvPr/>
        </p:nvPicPr>
        <p:blipFill>
          <a:blip r:embed="rId5">
            <a:alphaModFix/>
          </a:blip>
          <a:stretch>
            <a:fillRect/>
          </a:stretch>
        </p:blipFill>
        <p:spPr>
          <a:xfrm>
            <a:off x="2090875" y="2787638"/>
            <a:ext cx="2180250" cy="2180250"/>
          </a:xfrm>
          <a:prstGeom prst="rect">
            <a:avLst/>
          </a:prstGeom>
          <a:noFill/>
          <a:ln>
            <a:noFill/>
          </a:ln>
        </p:spPr>
      </p:pic>
      <p:pic>
        <p:nvPicPr>
          <p:cNvPr id="2967" name="Google Shape;2967;p252"/>
          <p:cNvPicPr preferRelativeResize="0"/>
          <p:nvPr/>
        </p:nvPicPr>
        <p:blipFill>
          <a:blip r:embed="rId6">
            <a:alphaModFix/>
          </a:blip>
          <a:stretch>
            <a:fillRect/>
          </a:stretch>
        </p:blipFill>
        <p:spPr>
          <a:xfrm>
            <a:off x="3484125" y="365675"/>
            <a:ext cx="2353350" cy="2353350"/>
          </a:xfrm>
          <a:prstGeom prst="rect">
            <a:avLst/>
          </a:prstGeom>
          <a:noFill/>
          <a:ln>
            <a:noFill/>
          </a:ln>
        </p:spPr>
      </p:pic>
      <p:pic>
        <p:nvPicPr>
          <p:cNvPr id="2968" name="Google Shape;2968;p252"/>
          <p:cNvPicPr preferRelativeResize="0"/>
          <p:nvPr/>
        </p:nvPicPr>
        <p:blipFill>
          <a:blip r:embed="rId7">
            <a:alphaModFix/>
          </a:blip>
          <a:stretch>
            <a:fillRect/>
          </a:stretch>
        </p:blipFill>
        <p:spPr>
          <a:xfrm>
            <a:off x="5667950" y="2679999"/>
            <a:ext cx="2395525" cy="2395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2" name="Shape 2972"/>
        <p:cNvGrpSpPr/>
        <p:nvPr/>
      </p:nvGrpSpPr>
      <p:grpSpPr>
        <a:xfrm>
          <a:off x="0" y="0"/>
          <a:ext cx="0" cy="0"/>
          <a:chOff x="0" y="0"/>
          <a:chExt cx="0" cy="0"/>
        </a:xfrm>
      </p:grpSpPr>
      <p:pic>
        <p:nvPicPr>
          <p:cNvPr id="2973" name="Google Shape;2973;p253"/>
          <p:cNvPicPr preferRelativeResize="0"/>
          <p:nvPr/>
        </p:nvPicPr>
        <p:blipFill rotWithShape="1">
          <a:blip r:embed="rId3">
            <a:alphaModFix/>
          </a:blip>
          <a:srcRect b="12736" l="12736" r="12736" t="12736"/>
          <a:stretch/>
        </p:blipFill>
        <p:spPr>
          <a:xfrm rot="-122755">
            <a:off x="21262" y="3909462"/>
            <a:ext cx="1212776" cy="1212776"/>
          </a:xfrm>
          <a:prstGeom prst="rect">
            <a:avLst/>
          </a:prstGeom>
          <a:noFill/>
          <a:ln>
            <a:noFill/>
          </a:ln>
        </p:spPr>
      </p:pic>
      <p:grpSp>
        <p:nvGrpSpPr>
          <p:cNvPr id="2974" name="Google Shape;2974;p253"/>
          <p:cNvGrpSpPr/>
          <p:nvPr/>
        </p:nvGrpSpPr>
        <p:grpSpPr>
          <a:xfrm rot="-2490896">
            <a:off x="-1181246" y="-1602254"/>
            <a:ext cx="6446742" cy="3420439"/>
            <a:chOff x="238125" y="164598"/>
            <a:chExt cx="7141900" cy="4411675"/>
          </a:xfrm>
        </p:grpSpPr>
        <p:sp>
          <p:nvSpPr>
            <p:cNvPr id="2975" name="Google Shape;2975;p253"/>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53"/>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53"/>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53"/>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53"/>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53"/>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53"/>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53"/>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53"/>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53"/>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53"/>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53"/>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53"/>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53"/>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53"/>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53"/>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53"/>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53"/>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53"/>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53"/>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53"/>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53"/>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53"/>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53"/>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53"/>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53"/>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53"/>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53"/>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253"/>
          <p:cNvSpPr txBox="1"/>
          <p:nvPr/>
        </p:nvSpPr>
        <p:spPr>
          <a:xfrm>
            <a:off x="404575" y="365675"/>
            <a:ext cx="258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Service Provider</a:t>
            </a:r>
            <a:endParaRPr sz="2400">
              <a:solidFill>
                <a:srgbClr val="FFFFFF"/>
              </a:solidFill>
              <a:latin typeface="Roboto Slab Medium"/>
              <a:ea typeface="Roboto Slab Medium"/>
              <a:cs typeface="Roboto Slab Medium"/>
              <a:sym typeface="Roboto Slab Medium"/>
            </a:endParaRPr>
          </a:p>
        </p:txBody>
      </p:sp>
      <p:pic>
        <p:nvPicPr>
          <p:cNvPr id="3004" name="Google Shape;3004;p253"/>
          <p:cNvPicPr preferRelativeResize="0"/>
          <p:nvPr/>
        </p:nvPicPr>
        <p:blipFill>
          <a:blip r:embed="rId4">
            <a:alphaModFix/>
          </a:blip>
          <a:stretch>
            <a:fillRect/>
          </a:stretch>
        </p:blipFill>
        <p:spPr>
          <a:xfrm>
            <a:off x="5834550" y="33912"/>
            <a:ext cx="3230325" cy="5075675"/>
          </a:xfrm>
          <a:prstGeom prst="rect">
            <a:avLst/>
          </a:prstGeom>
          <a:noFill/>
          <a:ln>
            <a:noFill/>
          </a:ln>
        </p:spPr>
      </p:pic>
      <p:sp>
        <p:nvSpPr>
          <p:cNvPr id="3005" name="Google Shape;3005;p253"/>
          <p:cNvSpPr txBox="1"/>
          <p:nvPr/>
        </p:nvSpPr>
        <p:spPr>
          <a:xfrm>
            <a:off x="1942075" y="2127700"/>
            <a:ext cx="33954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Register</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Login</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Logout</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View/Update/Delete Profile</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Change Password</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Receive</a:t>
            </a:r>
            <a:r>
              <a:rPr lang="en" sz="1200">
                <a:solidFill>
                  <a:schemeClr val="dk2"/>
                </a:solidFill>
                <a:latin typeface="Roboto Slab Medium"/>
                <a:ea typeface="Roboto Slab Medium"/>
                <a:cs typeface="Roboto Slab Medium"/>
                <a:sym typeface="Roboto Slab Medium"/>
              </a:rPr>
              <a:t> Payments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Cancel/Confirm Reservations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Add/Delete Offers and Promotions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View Reports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Chat Option</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View Reservation Log</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View Packages being included **</a:t>
            </a:r>
            <a:endParaRPr sz="1200">
              <a:solidFill>
                <a:schemeClr val="dk2"/>
              </a:solidFill>
              <a:latin typeface="Roboto Slab Medium"/>
              <a:ea typeface="Roboto Slab Medium"/>
              <a:cs typeface="Roboto Slab Medium"/>
              <a:sym typeface="Roboto Slab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9" name="Shape 3009"/>
        <p:cNvGrpSpPr/>
        <p:nvPr/>
      </p:nvGrpSpPr>
      <p:grpSpPr>
        <a:xfrm>
          <a:off x="0" y="0"/>
          <a:ext cx="0" cy="0"/>
          <a:chOff x="0" y="0"/>
          <a:chExt cx="0" cy="0"/>
        </a:xfrm>
      </p:grpSpPr>
      <p:pic>
        <p:nvPicPr>
          <p:cNvPr id="3010" name="Google Shape;3010;p254"/>
          <p:cNvPicPr preferRelativeResize="0"/>
          <p:nvPr/>
        </p:nvPicPr>
        <p:blipFill rotWithShape="1">
          <a:blip r:embed="rId3">
            <a:alphaModFix/>
          </a:blip>
          <a:srcRect b="12736" l="12736" r="12736" t="12736"/>
          <a:stretch/>
        </p:blipFill>
        <p:spPr>
          <a:xfrm rot="-122755">
            <a:off x="21262" y="3909462"/>
            <a:ext cx="1212776" cy="1212776"/>
          </a:xfrm>
          <a:prstGeom prst="rect">
            <a:avLst/>
          </a:prstGeom>
          <a:noFill/>
          <a:ln>
            <a:noFill/>
          </a:ln>
        </p:spPr>
      </p:pic>
      <p:grpSp>
        <p:nvGrpSpPr>
          <p:cNvPr id="3011" name="Google Shape;3011;p254"/>
          <p:cNvGrpSpPr/>
          <p:nvPr/>
        </p:nvGrpSpPr>
        <p:grpSpPr>
          <a:xfrm rot="-2490896">
            <a:off x="-1181246" y="-1602254"/>
            <a:ext cx="6446742" cy="3420439"/>
            <a:chOff x="238125" y="164598"/>
            <a:chExt cx="7141900" cy="4411675"/>
          </a:xfrm>
        </p:grpSpPr>
        <p:sp>
          <p:nvSpPr>
            <p:cNvPr id="3012" name="Google Shape;3012;p254"/>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54"/>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54"/>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54"/>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54"/>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54"/>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54"/>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54"/>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54"/>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54"/>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54"/>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54"/>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54"/>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54"/>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54"/>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54"/>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54"/>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54"/>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54"/>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54"/>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54"/>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54"/>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54"/>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54"/>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54"/>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54"/>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54"/>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54"/>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0" name="Google Shape;3040;p254"/>
          <p:cNvSpPr txBox="1"/>
          <p:nvPr/>
        </p:nvSpPr>
        <p:spPr>
          <a:xfrm>
            <a:off x="525125" y="365675"/>
            <a:ext cx="246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System Admin</a:t>
            </a:r>
            <a:endParaRPr sz="2400">
              <a:solidFill>
                <a:srgbClr val="FFFFFF"/>
              </a:solidFill>
              <a:latin typeface="Roboto Slab Medium"/>
              <a:ea typeface="Roboto Slab Medium"/>
              <a:cs typeface="Roboto Slab Medium"/>
              <a:sym typeface="Roboto Slab Medium"/>
            </a:endParaRPr>
          </a:p>
        </p:txBody>
      </p:sp>
      <p:pic>
        <p:nvPicPr>
          <p:cNvPr id="3041" name="Google Shape;3041;p254"/>
          <p:cNvPicPr preferRelativeResize="0"/>
          <p:nvPr/>
        </p:nvPicPr>
        <p:blipFill>
          <a:blip r:embed="rId4">
            <a:alphaModFix/>
          </a:blip>
          <a:stretch>
            <a:fillRect/>
          </a:stretch>
        </p:blipFill>
        <p:spPr>
          <a:xfrm>
            <a:off x="4798075" y="53700"/>
            <a:ext cx="4236150" cy="5036101"/>
          </a:xfrm>
          <a:prstGeom prst="rect">
            <a:avLst/>
          </a:prstGeom>
          <a:noFill/>
          <a:ln>
            <a:noFill/>
          </a:ln>
        </p:spPr>
      </p:pic>
      <p:sp>
        <p:nvSpPr>
          <p:cNvPr id="3042" name="Google Shape;3042;p254"/>
          <p:cNvSpPr txBox="1"/>
          <p:nvPr/>
        </p:nvSpPr>
        <p:spPr>
          <a:xfrm>
            <a:off x="1255300" y="2142675"/>
            <a:ext cx="3579600" cy="2586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Login</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Logout</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View/Update/Delete Profile</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Change Password</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View Reports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Create/Remove User Accounts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Add/Update/Remove Services/Packages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Review Complaints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Pay Service Providers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Generate Reports</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Chat Option</a:t>
            </a:r>
            <a:endParaRPr sz="1200">
              <a:solidFill>
                <a:schemeClr val="dk2"/>
              </a:solidFill>
              <a:latin typeface="Roboto Slab Medium"/>
              <a:ea typeface="Roboto Slab Medium"/>
              <a:cs typeface="Roboto Slab Medium"/>
              <a:sym typeface="Roboto Slab Medium"/>
            </a:endParaRPr>
          </a:p>
          <a:p>
            <a:pPr indent="0" lvl="0" marL="457200" rtl="0" algn="l">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304800" lvl="0" marL="457200" rtl="0" algn="l">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Create Admin Access - Super Admin</a:t>
            </a:r>
            <a:endParaRPr sz="1200">
              <a:solidFill>
                <a:schemeClr val="dk2"/>
              </a:solidFill>
              <a:latin typeface="Roboto Slab Medium"/>
              <a:ea typeface="Roboto Slab Medium"/>
              <a:cs typeface="Roboto Slab Medium"/>
              <a:sym typeface="Roboto Slab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46" name="Shape 3046"/>
        <p:cNvGrpSpPr/>
        <p:nvPr/>
      </p:nvGrpSpPr>
      <p:grpSpPr>
        <a:xfrm>
          <a:off x="0" y="0"/>
          <a:ext cx="0" cy="0"/>
          <a:chOff x="0" y="0"/>
          <a:chExt cx="0" cy="0"/>
        </a:xfrm>
      </p:grpSpPr>
      <p:sp>
        <p:nvSpPr>
          <p:cNvPr id="3047" name="Google Shape;3047;p255"/>
          <p:cNvSpPr txBox="1"/>
          <p:nvPr>
            <p:ph type="ctrTitle"/>
          </p:nvPr>
        </p:nvSpPr>
        <p:spPr>
          <a:xfrm>
            <a:off x="1410600" y="300127"/>
            <a:ext cx="6322800" cy="68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System </a:t>
            </a:r>
            <a:r>
              <a:rPr lang="en" sz="3600">
                <a:solidFill>
                  <a:schemeClr val="dk2"/>
                </a:solidFill>
              </a:rPr>
              <a:t>Boundary</a:t>
            </a:r>
            <a:endParaRPr/>
          </a:p>
        </p:txBody>
      </p:sp>
      <p:pic>
        <p:nvPicPr>
          <p:cNvPr id="3048" name="Google Shape;3048;p255"/>
          <p:cNvPicPr preferRelativeResize="0"/>
          <p:nvPr/>
        </p:nvPicPr>
        <p:blipFill rotWithShape="1">
          <a:blip r:embed="rId3">
            <a:alphaModFix/>
          </a:blip>
          <a:srcRect b="12961" l="59287" r="109" t="11765"/>
          <a:stretch/>
        </p:blipFill>
        <p:spPr>
          <a:xfrm>
            <a:off x="6543475" y="1125050"/>
            <a:ext cx="2133600" cy="3955701"/>
          </a:xfrm>
          <a:prstGeom prst="rect">
            <a:avLst/>
          </a:prstGeom>
          <a:noFill/>
          <a:ln>
            <a:noFill/>
          </a:ln>
        </p:spPr>
      </p:pic>
      <p:sp>
        <p:nvSpPr>
          <p:cNvPr id="3049" name="Google Shape;3049;p255"/>
          <p:cNvSpPr txBox="1"/>
          <p:nvPr/>
        </p:nvSpPr>
        <p:spPr>
          <a:xfrm>
            <a:off x="627675" y="1450150"/>
            <a:ext cx="4491600" cy="684300"/>
          </a:xfrm>
          <a:prstGeom prst="rect">
            <a:avLst/>
          </a:prstGeom>
          <a:noFill/>
          <a:ln>
            <a:noFill/>
          </a:ln>
        </p:spPr>
        <p:txBody>
          <a:bodyPr anchorCtr="0" anchor="ctr" bIns="0" lIns="91425" spcFirstLastPara="1" rIns="91425" wrap="square" tIns="182875">
            <a:noAutofit/>
          </a:bodyPr>
          <a:lstStyle/>
          <a:p>
            <a:pPr indent="0" lvl="0" marL="0" rtl="0" algn="l">
              <a:lnSpc>
                <a:spcPct val="115000"/>
              </a:lnSpc>
              <a:spcBef>
                <a:spcPts val="0"/>
              </a:spcBef>
              <a:spcAft>
                <a:spcPts val="1600"/>
              </a:spcAft>
              <a:buNone/>
            </a:pPr>
            <a:r>
              <a:t/>
            </a:r>
            <a:endParaRPr sz="1600">
              <a:solidFill>
                <a:schemeClr val="lt1"/>
              </a:solidFill>
              <a:latin typeface="Anaheim"/>
              <a:ea typeface="Anaheim"/>
              <a:cs typeface="Anaheim"/>
              <a:sym typeface="Anaheim"/>
            </a:endParaRPr>
          </a:p>
        </p:txBody>
      </p:sp>
      <p:pic>
        <p:nvPicPr>
          <p:cNvPr id="3050" name="Google Shape;3050;p255"/>
          <p:cNvPicPr preferRelativeResize="0"/>
          <p:nvPr/>
        </p:nvPicPr>
        <p:blipFill rotWithShape="1">
          <a:blip r:embed="rId4">
            <a:alphaModFix/>
          </a:blip>
          <a:srcRect b="81710" l="42779" r="44094" t="6693"/>
          <a:stretch/>
        </p:blipFill>
        <p:spPr>
          <a:xfrm flipH="1" rot="10800000">
            <a:off x="8389863" y="3080051"/>
            <a:ext cx="574401" cy="507474"/>
          </a:xfrm>
          <a:prstGeom prst="rect">
            <a:avLst/>
          </a:prstGeom>
          <a:noFill/>
          <a:ln>
            <a:noFill/>
          </a:ln>
        </p:spPr>
      </p:pic>
      <p:pic>
        <p:nvPicPr>
          <p:cNvPr id="3051" name="Google Shape;3051;p255"/>
          <p:cNvPicPr preferRelativeResize="0"/>
          <p:nvPr/>
        </p:nvPicPr>
        <p:blipFill rotWithShape="1">
          <a:blip r:embed="rId4">
            <a:alphaModFix/>
          </a:blip>
          <a:srcRect b="81493" l="50634" r="43731" t="9752"/>
          <a:stretch/>
        </p:blipFill>
        <p:spPr>
          <a:xfrm flipH="1" rot="10800000">
            <a:off x="6153325" y="3466200"/>
            <a:ext cx="254775" cy="395850"/>
          </a:xfrm>
          <a:prstGeom prst="rect">
            <a:avLst/>
          </a:prstGeom>
          <a:noFill/>
          <a:ln>
            <a:noFill/>
          </a:ln>
        </p:spPr>
      </p:pic>
      <p:pic>
        <p:nvPicPr>
          <p:cNvPr id="3052" name="Google Shape;3052;p255"/>
          <p:cNvPicPr preferRelativeResize="0"/>
          <p:nvPr/>
        </p:nvPicPr>
        <p:blipFill rotWithShape="1">
          <a:blip r:embed="rId4">
            <a:alphaModFix/>
          </a:blip>
          <a:srcRect b="81493" l="50634" r="43731" t="9752"/>
          <a:stretch/>
        </p:blipFill>
        <p:spPr>
          <a:xfrm flipH="1" rot="10800000">
            <a:off x="6909725" y="1475675"/>
            <a:ext cx="254775" cy="395850"/>
          </a:xfrm>
          <a:prstGeom prst="rect">
            <a:avLst/>
          </a:prstGeom>
          <a:noFill/>
          <a:ln>
            <a:noFill/>
          </a:ln>
        </p:spPr>
      </p:pic>
      <p:sp>
        <p:nvSpPr>
          <p:cNvPr id="3053" name="Google Shape;3053;p255"/>
          <p:cNvSpPr txBox="1"/>
          <p:nvPr/>
        </p:nvSpPr>
        <p:spPr>
          <a:xfrm>
            <a:off x="323225" y="1066575"/>
            <a:ext cx="6000900" cy="3955800"/>
          </a:xfrm>
          <a:prstGeom prst="rect">
            <a:avLst/>
          </a:prstGeom>
          <a:noFill/>
          <a:ln>
            <a:noFill/>
          </a:ln>
        </p:spPr>
        <p:txBody>
          <a:bodyPr anchorCtr="0" anchor="ctr" bIns="91425" lIns="91425" spcFirstLastPara="1" rIns="91425" wrap="square" tIns="91425">
            <a:noAutofit/>
          </a:bodyPr>
          <a:lstStyle/>
          <a:p>
            <a:pPr indent="-1270" lvl="0" marL="0" rtl="0" algn="just">
              <a:spcBef>
                <a:spcPts val="0"/>
              </a:spcBef>
              <a:spcAft>
                <a:spcPts val="0"/>
              </a:spcAft>
              <a:buNone/>
            </a:pPr>
            <a:r>
              <a:rPr lang="en" sz="1100">
                <a:latin typeface="Roboto Slab Medium"/>
                <a:ea typeface="Roboto Slab Medium"/>
                <a:cs typeface="Roboto Slab Medium"/>
                <a:sym typeface="Roboto Slab Medium"/>
              </a:rPr>
              <a:t>In scope</a:t>
            </a:r>
            <a:endParaRPr sz="1100">
              <a:latin typeface="Roboto Slab Medium"/>
              <a:ea typeface="Roboto Slab Medium"/>
              <a:cs typeface="Roboto Slab Medium"/>
              <a:sym typeface="Roboto Slab Medium"/>
            </a:endParaRPr>
          </a:p>
          <a:p>
            <a:pPr indent="-298450" lvl="0" marL="457200" rtl="0" algn="just">
              <a:lnSpc>
                <a:spcPct val="120000"/>
              </a:lnSpc>
              <a:spcBef>
                <a:spcPts val="0"/>
              </a:spcBef>
              <a:spcAft>
                <a:spcPts val="0"/>
              </a:spcAft>
              <a:buClr>
                <a:schemeClr val="dk2"/>
              </a:buClr>
              <a:buSzPts val="1100"/>
              <a:buFont typeface="Roboto Slab Medium"/>
              <a:buChar char="★"/>
            </a:pPr>
            <a:r>
              <a:rPr lang="en" sz="1100">
                <a:solidFill>
                  <a:schemeClr val="dk2"/>
                </a:solidFill>
                <a:latin typeface="Roboto Slab Medium"/>
                <a:ea typeface="Roboto Slab Medium"/>
                <a:cs typeface="Roboto Slab Medium"/>
                <a:sym typeface="Roboto Slab Medium"/>
              </a:rPr>
              <a:t>Online reservation management.</a:t>
            </a:r>
            <a:endParaRPr sz="1100">
              <a:solidFill>
                <a:schemeClr val="dk2"/>
              </a:solidFill>
              <a:latin typeface="Roboto Slab Medium"/>
              <a:ea typeface="Roboto Slab Medium"/>
              <a:cs typeface="Roboto Slab Medium"/>
              <a:sym typeface="Roboto Slab Medium"/>
            </a:endParaRPr>
          </a:p>
          <a:p>
            <a:pPr indent="-298450" lvl="0" marL="457200" rtl="0" algn="just">
              <a:lnSpc>
                <a:spcPct val="120000"/>
              </a:lnSpc>
              <a:spcBef>
                <a:spcPts val="0"/>
              </a:spcBef>
              <a:spcAft>
                <a:spcPts val="0"/>
              </a:spcAft>
              <a:buClr>
                <a:schemeClr val="dk2"/>
              </a:buClr>
              <a:buSzPts val="1100"/>
              <a:buFont typeface="Roboto Slab Medium"/>
              <a:buChar char="★"/>
            </a:pPr>
            <a:r>
              <a:rPr lang="en" sz="1100">
                <a:solidFill>
                  <a:schemeClr val="dk2"/>
                </a:solidFill>
                <a:latin typeface="Roboto Slab Medium"/>
                <a:ea typeface="Roboto Slab Medium"/>
                <a:cs typeface="Roboto Slab Medium"/>
                <a:sym typeface="Roboto Slab Medium"/>
              </a:rPr>
              <a:t>Services and packages management.</a:t>
            </a:r>
            <a:endParaRPr sz="1100">
              <a:solidFill>
                <a:schemeClr val="dk2"/>
              </a:solidFill>
              <a:latin typeface="Roboto Slab Medium"/>
              <a:ea typeface="Roboto Slab Medium"/>
              <a:cs typeface="Roboto Slab Medium"/>
              <a:sym typeface="Roboto Slab Medium"/>
            </a:endParaRPr>
          </a:p>
          <a:p>
            <a:pPr indent="-298450" lvl="0" marL="457200" rtl="0" algn="just">
              <a:lnSpc>
                <a:spcPct val="120000"/>
              </a:lnSpc>
              <a:spcBef>
                <a:spcPts val="0"/>
              </a:spcBef>
              <a:spcAft>
                <a:spcPts val="0"/>
              </a:spcAft>
              <a:buClr>
                <a:schemeClr val="dk2"/>
              </a:buClr>
              <a:buSzPts val="1100"/>
              <a:buFont typeface="Roboto Slab Medium"/>
              <a:buChar char="★"/>
            </a:pPr>
            <a:r>
              <a:rPr lang="en" sz="1100">
                <a:solidFill>
                  <a:schemeClr val="dk2"/>
                </a:solidFill>
                <a:latin typeface="Roboto Slab Medium"/>
                <a:ea typeface="Roboto Slab Medium"/>
                <a:cs typeface="Roboto Slab Medium"/>
                <a:sym typeface="Roboto Slab Medium"/>
              </a:rPr>
              <a:t>Applying promotions </a:t>
            </a:r>
            <a:endParaRPr sz="1100">
              <a:solidFill>
                <a:schemeClr val="dk2"/>
              </a:solidFill>
              <a:latin typeface="Roboto Slab Medium"/>
              <a:ea typeface="Roboto Slab Medium"/>
              <a:cs typeface="Roboto Slab Medium"/>
              <a:sym typeface="Roboto Slab Medium"/>
            </a:endParaRPr>
          </a:p>
          <a:p>
            <a:pPr indent="-298450" lvl="0" marL="457200" rtl="0" algn="just">
              <a:lnSpc>
                <a:spcPct val="120000"/>
              </a:lnSpc>
              <a:spcBef>
                <a:spcPts val="0"/>
              </a:spcBef>
              <a:spcAft>
                <a:spcPts val="0"/>
              </a:spcAft>
              <a:buClr>
                <a:schemeClr val="dk2"/>
              </a:buClr>
              <a:buSzPts val="1100"/>
              <a:buFont typeface="Roboto Slab Medium"/>
              <a:buChar char="★"/>
            </a:pPr>
            <a:r>
              <a:rPr lang="en" sz="1100">
                <a:solidFill>
                  <a:schemeClr val="dk2"/>
                </a:solidFill>
                <a:latin typeface="Roboto Slab Medium"/>
                <a:ea typeface="Roboto Slab Medium"/>
                <a:cs typeface="Roboto Slab Medium"/>
                <a:sym typeface="Roboto Slab Medium"/>
              </a:rPr>
              <a:t>Payment Handling</a:t>
            </a:r>
            <a:endParaRPr sz="1100">
              <a:solidFill>
                <a:schemeClr val="dk2"/>
              </a:solidFill>
              <a:latin typeface="Roboto Slab Medium"/>
              <a:ea typeface="Roboto Slab Medium"/>
              <a:cs typeface="Roboto Slab Medium"/>
              <a:sym typeface="Roboto Slab Medium"/>
            </a:endParaRPr>
          </a:p>
          <a:p>
            <a:pPr indent="-298450" lvl="0" marL="457200" rtl="0" algn="just">
              <a:lnSpc>
                <a:spcPct val="120000"/>
              </a:lnSpc>
              <a:spcBef>
                <a:spcPts val="0"/>
              </a:spcBef>
              <a:spcAft>
                <a:spcPts val="0"/>
              </a:spcAft>
              <a:buClr>
                <a:schemeClr val="dk2"/>
              </a:buClr>
              <a:buSzPts val="1100"/>
              <a:buFont typeface="Roboto Slab Medium"/>
              <a:buChar char="★"/>
            </a:pPr>
            <a:r>
              <a:rPr lang="en" sz="1100">
                <a:solidFill>
                  <a:schemeClr val="dk2"/>
                </a:solidFill>
                <a:latin typeface="Roboto Slab Medium"/>
                <a:ea typeface="Roboto Slab Medium"/>
                <a:cs typeface="Roboto Slab Medium"/>
                <a:sym typeface="Roboto Slab Medium"/>
              </a:rPr>
              <a:t>Report and payment invoice generating.</a:t>
            </a:r>
            <a:endParaRPr sz="1100">
              <a:solidFill>
                <a:schemeClr val="dk2"/>
              </a:solidFill>
              <a:latin typeface="Roboto Slab Medium"/>
              <a:ea typeface="Roboto Slab Medium"/>
              <a:cs typeface="Roboto Slab Medium"/>
              <a:sym typeface="Roboto Slab Medium"/>
            </a:endParaRPr>
          </a:p>
          <a:p>
            <a:pPr indent="0" lvl="0" marL="0" rtl="0" algn="just">
              <a:lnSpc>
                <a:spcPct val="120000"/>
              </a:lnSpc>
              <a:spcBef>
                <a:spcPts val="0"/>
              </a:spcBef>
              <a:spcAft>
                <a:spcPts val="0"/>
              </a:spcAft>
              <a:buNone/>
            </a:pPr>
            <a:r>
              <a:t/>
            </a:r>
            <a:endParaRPr baseline="30000" sz="1100">
              <a:solidFill>
                <a:schemeClr val="dk2"/>
              </a:solidFill>
              <a:latin typeface="Roboto Slab Medium"/>
              <a:ea typeface="Roboto Slab Medium"/>
              <a:cs typeface="Roboto Slab Medium"/>
              <a:sym typeface="Roboto Slab Medium"/>
            </a:endParaRPr>
          </a:p>
          <a:p>
            <a:pPr indent="-1270" lvl="0" marL="0" rtl="0" algn="just">
              <a:lnSpc>
                <a:spcPct val="120000"/>
              </a:lnSpc>
              <a:spcBef>
                <a:spcPts val="0"/>
              </a:spcBef>
              <a:spcAft>
                <a:spcPts val="0"/>
              </a:spcAft>
              <a:buNone/>
            </a:pPr>
            <a:r>
              <a:rPr lang="en" sz="1100">
                <a:latin typeface="Roboto Slab Medium"/>
                <a:ea typeface="Roboto Slab Medium"/>
                <a:cs typeface="Roboto Slab Medium"/>
                <a:sym typeface="Roboto Slab Medium"/>
              </a:rPr>
              <a:t>Out of scope</a:t>
            </a:r>
            <a:endParaRPr baseline="30000" sz="1100">
              <a:latin typeface="Roboto Slab Medium"/>
              <a:ea typeface="Roboto Slab Medium"/>
              <a:cs typeface="Roboto Slab Medium"/>
              <a:sym typeface="Roboto Slab Medium"/>
            </a:endParaRPr>
          </a:p>
          <a:p>
            <a:pPr indent="-292100" lvl="0" marL="457200" rtl="0" algn="just">
              <a:lnSpc>
                <a:spcPct val="120000"/>
              </a:lnSpc>
              <a:spcBef>
                <a:spcPts val="0"/>
              </a:spcBef>
              <a:spcAft>
                <a:spcPts val="0"/>
              </a:spcAft>
              <a:buClr>
                <a:schemeClr val="dk2"/>
              </a:buClr>
              <a:buSzPts val="1000"/>
              <a:buFont typeface="Roboto Slab Medium"/>
              <a:buChar char="⤫"/>
            </a:pPr>
            <a:r>
              <a:rPr lang="en" sz="1100">
                <a:solidFill>
                  <a:schemeClr val="dk2"/>
                </a:solidFill>
                <a:latin typeface="Roboto Slab Medium"/>
                <a:ea typeface="Roboto Slab Medium"/>
                <a:cs typeface="Roboto Slab Medium"/>
                <a:sym typeface="Roboto Slab Medium"/>
              </a:rPr>
              <a:t>Inventory management related to the products used in the system service platforms.</a:t>
            </a:r>
            <a:endParaRPr sz="1100">
              <a:solidFill>
                <a:schemeClr val="dk2"/>
              </a:solidFill>
              <a:latin typeface="Roboto Slab Medium"/>
              <a:ea typeface="Roboto Slab Medium"/>
              <a:cs typeface="Roboto Slab Medium"/>
              <a:sym typeface="Roboto Slab Medium"/>
            </a:endParaRPr>
          </a:p>
          <a:p>
            <a:pPr indent="-298450" lvl="0" marL="457200" rtl="0" algn="just">
              <a:lnSpc>
                <a:spcPct val="120000"/>
              </a:lnSpc>
              <a:spcBef>
                <a:spcPts val="0"/>
              </a:spcBef>
              <a:spcAft>
                <a:spcPts val="0"/>
              </a:spcAft>
              <a:buClr>
                <a:schemeClr val="dk2"/>
              </a:buClr>
              <a:buSzPts val="1100"/>
              <a:buFont typeface="Roboto Slab Medium"/>
              <a:buChar char="⤫"/>
            </a:pPr>
            <a:r>
              <a:rPr lang="en" sz="1100">
                <a:solidFill>
                  <a:schemeClr val="dk2"/>
                </a:solidFill>
                <a:latin typeface="Roboto Slab Medium"/>
                <a:ea typeface="Roboto Slab Medium"/>
                <a:cs typeface="Roboto Slab Medium"/>
                <a:sym typeface="Roboto Slab Medium"/>
              </a:rPr>
              <a:t>Food catering under hotel reservations.</a:t>
            </a:r>
            <a:endParaRPr sz="1100">
              <a:solidFill>
                <a:schemeClr val="dk2"/>
              </a:solidFill>
              <a:latin typeface="Roboto Slab Medium"/>
              <a:ea typeface="Roboto Slab Medium"/>
              <a:cs typeface="Roboto Slab Medium"/>
              <a:sym typeface="Roboto Slab Medium"/>
            </a:endParaRPr>
          </a:p>
          <a:p>
            <a:pPr indent="-298450" lvl="0" marL="457200" rtl="0" algn="just">
              <a:lnSpc>
                <a:spcPct val="120000"/>
              </a:lnSpc>
              <a:spcBef>
                <a:spcPts val="0"/>
              </a:spcBef>
              <a:spcAft>
                <a:spcPts val="0"/>
              </a:spcAft>
              <a:buClr>
                <a:schemeClr val="dk2"/>
              </a:buClr>
              <a:buSzPts val="1100"/>
              <a:buFont typeface="Roboto Slab Medium"/>
              <a:buChar char="⤫"/>
            </a:pPr>
            <a:r>
              <a:rPr lang="en" sz="1100">
                <a:solidFill>
                  <a:schemeClr val="dk2"/>
                </a:solidFill>
                <a:latin typeface="Roboto Slab Medium"/>
                <a:ea typeface="Roboto Slab Medium"/>
                <a:cs typeface="Roboto Slab Medium"/>
                <a:sym typeface="Roboto Slab Medium"/>
              </a:rPr>
              <a:t>Adding a new service providing category (other than the given ones) dynamically is not being handled by the system.</a:t>
            </a:r>
            <a:endParaRPr sz="1100">
              <a:solidFill>
                <a:schemeClr val="dk2"/>
              </a:solidFill>
              <a:latin typeface="Roboto Slab Medium"/>
              <a:ea typeface="Roboto Slab Medium"/>
              <a:cs typeface="Roboto Slab Medium"/>
              <a:sym typeface="Roboto Slab Medium"/>
            </a:endParaRPr>
          </a:p>
          <a:p>
            <a:pPr indent="-298450" lvl="0" marL="457200" rtl="0" algn="just">
              <a:lnSpc>
                <a:spcPct val="120000"/>
              </a:lnSpc>
              <a:spcBef>
                <a:spcPts val="0"/>
              </a:spcBef>
              <a:spcAft>
                <a:spcPts val="0"/>
              </a:spcAft>
              <a:buClr>
                <a:schemeClr val="dk2"/>
              </a:buClr>
              <a:buSzPts val="1100"/>
              <a:buFont typeface="Roboto Slab Medium"/>
              <a:buChar char="⤫"/>
            </a:pPr>
            <a:r>
              <a:rPr lang="en" sz="1100">
                <a:solidFill>
                  <a:schemeClr val="dk2"/>
                </a:solidFill>
                <a:latin typeface="Roboto Slab Medium"/>
                <a:ea typeface="Roboto Slab Medium"/>
                <a:cs typeface="Roboto Slab Medium"/>
                <a:sym typeface="Roboto Slab Medium"/>
              </a:rPr>
              <a:t>Other than the reservation management system, the internal business processes of the other management systems will not be covered in the system.</a:t>
            </a:r>
            <a:endParaRPr sz="1100">
              <a:solidFill>
                <a:schemeClr val="dk2"/>
              </a:solidFill>
              <a:latin typeface="Roboto Slab Medium"/>
              <a:ea typeface="Roboto Slab Medium"/>
              <a:cs typeface="Roboto Slab Medium"/>
              <a:sym typeface="Roboto Slab Medium"/>
            </a:endParaRPr>
          </a:p>
          <a:p>
            <a:pPr indent="-298450" lvl="0" marL="457200" rtl="0" algn="just">
              <a:lnSpc>
                <a:spcPct val="120000"/>
              </a:lnSpc>
              <a:spcBef>
                <a:spcPts val="0"/>
              </a:spcBef>
              <a:spcAft>
                <a:spcPts val="0"/>
              </a:spcAft>
              <a:buClr>
                <a:schemeClr val="dk2"/>
              </a:buClr>
              <a:buSzPts val="1100"/>
              <a:buFont typeface="Roboto Slab Medium"/>
              <a:buChar char="⤫"/>
            </a:pPr>
            <a:r>
              <a:rPr lang="en" sz="1100">
                <a:solidFill>
                  <a:schemeClr val="dk2"/>
                </a:solidFill>
                <a:latin typeface="Roboto Slab Medium"/>
                <a:ea typeface="Roboto Slab Medium"/>
                <a:cs typeface="Roboto Slab Medium"/>
                <a:sym typeface="Roboto Slab Medium"/>
              </a:rPr>
              <a:t>When finding the recommended hotels near to the user location, pre-made “Recommended Systems” will not be used.</a:t>
            </a:r>
            <a:endParaRPr sz="1100">
              <a:solidFill>
                <a:schemeClr val="dk2"/>
              </a:solidFill>
              <a:latin typeface="Roboto Slab Medium"/>
              <a:ea typeface="Roboto Slab Medium"/>
              <a:cs typeface="Roboto Slab Medium"/>
              <a:sym typeface="Roboto Slab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57" name="Shape 3057"/>
        <p:cNvGrpSpPr/>
        <p:nvPr/>
      </p:nvGrpSpPr>
      <p:grpSpPr>
        <a:xfrm>
          <a:off x="0" y="0"/>
          <a:ext cx="0" cy="0"/>
          <a:chOff x="0" y="0"/>
          <a:chExt cx="0" cy="0"/>
        </a:xfrm>
      </p:grpSpPr>
      <p:sp>
        <p:nvSpPr>
          <p:cNvPr id="3058" name="Google Shape;3058;p256"/>
          <p:cNvSpPr txBox="1"/>
          <p:nvPr>
            <p:ph type="ctrTitle"/>
          </p:nvPr>
        </p:nvSpPr>
        <p:spPr>
          <a:xfrm>
            <a:off x="496425" y="2132550"/>
            <a:ext cx="3361200" cy="12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QUALITY</a:t>
            </a:r>
            <a:endParaRPr sz="3600"/>
          </a:p>
          <a:p>
            <a:pPr indent="0" lvl="0" marL="0" rtl="0" algn="ctr">
              <a:spcBef>
                <a:spcPts val="0"/>
              </a:spcBef>
              <a:spcAft>
                <a:spcPts val="0"/>
              </a:spcAft>
              <a:buNone/>
            </a:pPr>
            <a:r>
              <a:rPr lang="en" sz="3600">
                <a:solidFill>
                  <a:schemeClr val="dk2"/>
                </a:solidFill>
              </a:rPr>
              <a:t>ATTRIBUTES</a:t>
            </a:r>
            <a:endParaRPr sz="3600">
              <a:solidFill>
                <a:schemeClr val="dk2"/>
              </a:solidFill>
            </a:endParaRPr>
          </a:p>
        </p:txBody>
      </p:sp>
      <p:pic>
        <p:nvPicPr>
          <p:cNvPr id="3059" name="Google Shape;3059;p256"/>
          <p:cNvPicPr preferRelativeResize="0"/>
          <p:nvPr/>
        </p:nvPicPr>
        <p:blipFill>
          <a:blip r:embed="rId3">
            <a:alphaModFix/>
          </a:blip>
          <a:stretch>
            <a:fillRect/>
          </a:stretch>
        </p:blipFill>
        <p:spPr>
          <a:xfrm>
            <a:off x="4376000" y="613700"/>
            <a:ext cx="3939700" cy="3916100"/>
          </a:xfrm>
          <a:prstGeom prst="rect">
            <a:avLst/>
          </a:prstGeom>
          <a:noFill/>
          <a:ln>
            <a:noFill/>
          </a:ln>
        </p:spPr>
      </p:pic>
      <p:pic>
        <p:nvPicPr>
          <p:cNvPr id="3060" name="Google Shape;3060;p256"/>
          <p:cNvPicPr preferRelativeResize="0"/>
          <p:nvPr/>
        </p:nvPicPr>
        <p:blipFill rotWithShape="1">
          <a:blip r:embed="rId4">
            <a:alphaModFix/>
          </a:blip>
          <a:srcRect b="81710" l="42779" r="44094" t="6693"/>
          <a:stretch/>
        </p:blipFill>
        <p:spPr>
          <a:xfrm flipH="1" rot="10800000">
            <a:off x="7868713" y="3589851"/>
            <a:ext cx="574401" cy="507474"/>
          </a:xfrm>
          <a:prstGeom prst="rect">
            <a:avLst/>
          </a:prstGeom>
          <a:noFill/>
          <a:ln>
            <a:noFill/>
          </a:ln>
        </p:spPr>
      </p:pic>
      <p:pic>
        <p:nvPicPr>
          <p:cNvPr id="3061" name="Google Shape;3061;p256"/>
          <p:cNvPicPr preferRelativeResize="0"/>
          <p:nvPr/>
        </p:nvPicPr>
        <p:blipFill rotWithShape="1">
          <a:blip r:embed="rId4">
            <a:alphaModFix/>
          </a:blip>
          <a:srcRect b="81710" l="42779" r="44094" t="6693"/>
          <a:stretch/>
        </p:blipFill>
        <p:spPr>
          <a:xfrm flipH="1" rot="10800000">
            <a:off x="4656313" y="1147851"/>
            <a:ext cx="574401" cy="507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5" name="Shape 3065"/>
        <p:cNvGrpSpPr/>
        <p:nvPr/>
      </p:nvGrpSpPr>
      <p:grpSpPr>
        <a:xfrm>
          <a:off x="0" y="0"/>
          <a:ext cx="0" cy="0"/>
          <a:chOff x="0" y="0"/>
          <a:chExt cx="0" cy="0"/>
        </a:xfrm>
      </p:grpSpPr>
      <p:sp>
        <p:nvSpPr>
          <p:cNvPr id="3066" name="Google Shape;3066;p257"/>
          <p:cNvSpPr txBox="1"/>
          <p:nvPr>
            <p:ph type="ctrTitle"/>
          </p:nvPr>
        </p:nvSpPr>
        <p:spPr>
          <a:xfrm>
            <a:off x="428450" y="294550"/>
            <a:ext cx="6312600" cy="433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u="sng">
                <a:solidFill>
                  <a:schemeClr val="dk2"/>
                </a:solidFill>
                <a:latin typeface="Roboto Slab Medium"/>
                <a:ea typeface="Roboto Slab Medium"/>
                <a:cs typeface="Roboto Slab Medium"/>
                <a:sym typeface="Roboto Slab Medium"/>
              </a:rPr>
              <a:t>User-friendliness</a:t>
            </a:r>
            <a:endParaRPr sz="1200" u="sng">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rPr lang="en" sz="1200">
                <a:solidFill>
                  <a:schemeClr val="dk2"/>
                </a:solidFill>
                <a:latin typeface="Roboto Slab Medium"/>
                <a:ea typeface="Roboto Slab Medium"/>
                <a:cs typeface="Roboto Slab Medium"/>
                <a:sym typeface="Roboto Slab Medium"/>
              </a:rPr>
              <a:t>The system shall be able to be used easily by the users without requiring a high level of knowledge to understand the operations. the proposed system shall be used by its users comfortably. The provided should be easily accessible and navigable.</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System shall require a minimum level of IT and English knowledge to operate.</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Systems should have user interfaces with minimal but clear designs.</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confirmation and pop up messages shall provide a clear idea of the actions that the user performs.</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u="sng">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u="sng">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rPr lang="en" sz="1200" u="sng">
                <a:solidFill>
                  <a:schemeClr val="dk2"/>
                </a:solidFill>
                <a:latin typeface="Roboto Slab Medium"/>
                <a:ea typeface="Roboto Slab Medium"/>
                <a:cs typeface="Roboto Slab Medium"/>
                <a:sym typeface="Roboto Slab Medium"/>
              </a:rPr>
              <a:t>Modifiability</a:t>
            </a:r>
            <a:endParaRPr sz="1200" u="sng">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rPr lang="en" sz="1200">
                <a:solidFill>
                  <a:schemeClr val="dk2"/>
                </a:solidFill>
                <a:latin typeface="Roboto Slab Medium"/>
                <a:ea typeface="Roboto Slab Medium"/>
                <a:cs typeface="Roboto Slab Medium"/>
                <a:sym typeface="Roboto Slab Medium"/>
              </a:rPr>
              <a:t>The system may require updates and modifications from time to time so the system must be flexible for changes and updates anytime.</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Designing the system as components and having minimum dependencies shall provide the required modularity to accommodate changes easily with less modifications.</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Thus, the system shall be modified to add new components with minimum effort.</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p:txBody>
      </p:sp>
      <p:pic>
        <p:nvPicPr>
          <p:cNvPr id="3067" name="Google Shape;3067;p257"/>
          <p:cNvPicPr preferRelativeResize="0"/>
          <p:nvPr/>
        </p:nvPicPr>
        <p:blipFill>
          <a:blip r:embed="rId3">
            <a:alphaModFix/>
          </a:blip>
          <a:stretch>
            <a:fillRect/>
          </a:stretch>
        </p:blipFill>
        <p:spPr>
          <a:xfrm rot="655047">
            <a:off x="7009705" y="905497"/>
            <a:ext cx="1267364" cy="1242329"/>
          </a:xfrm>
          <a:prstGeom prst="rect">
            <a:avLst/>
          </a:prstGeom>
          <a:noFill/>
          <a:ln>
            <a:noFill/>
          </a:ln>
        </p:spPr>
      </p:pic>
      <p:pic>
        <p:nvPicPr>
          <p:cNvPr id="3068" name="Google Shape;3068;p257"/>
          <p:cNvPicPr preferRelativeResize="0"/>
          <p:nvPr/>
        </p:nvPicPr>
        <p:blipFill>
          <a:blip r:embed="rId4">
            <a:alphaModFix/>
          </a:blip>
          <a:stretch>
            <a:fillRect/>
          </a:stretch>
        </p:blipFill>
        <p:spPr>
          <a:xfrm>
            <a:off x="7004848" y="3213725"/>
            <a:ext cx="1378400" cy="1102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721" name="Shape 2721"/>
        <p:cNvGrpSpPr/>
        <p:nvPr/>
      </p:nvGrpSpPr>
      <p:grpSpPr>
        <a:xfrm>
          <a:off x="0" y="0"/>
          <a:ext cx="0" cy="0"/>
          <a:chOff x="0" y="0"/>
          <a:chExt cx="0" cy="0"/>
        </a:xfrm>
      </p:grpSpPr>
      <p:sp>
        <p:nvSpPr>
          <p:cNvPr id="2722" name="Google Shape;2722;p240"/>
          <p:cNvSpPr txBox="1"/>
          <p:nvPr>
            <p:ph type="ctrTitle"/>
          </p:nvPr>
        </p:nvSpPr>
        <p:spPr>
          <a:xfrm>
            <a:off x="2476500" y="105825"/>
            <a:ext cx="4191000" cy="4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Anton"/>
                <a:ea typeface="Anton"/>
                <a:cs typeface="Anton"/>
                <a:sym typeface="Anton"/>
              </a:rPr>
              <a:t>Group Members - CS 41</a:t>
            </a:r>
            <a:endParaRPr sz="2400">
              <a:latin typeface="Anton"/>
              <a:ea typeface="Anton"/>
              <a:cs typeface="Anton"/>
              <a:sym typeface="Anton"/>
            </a:endParaRPr>
          </a:p>
        </p:txBody>
      </p:sp>
      <p:sp>
        <p:nvSpPr>
          <p:cNvPr id="2723" name="Google Shape;2723;p240"/>
          <p:cNvSpPr/>
          <p:nvPr/>
        </p:nvSpPr>
        <p:spPr>
          <a:xfrm>
            <a:off x="2023871" y="3497393"/>
            <a:ext cx="62921" cy="66745"/>
          </a:xfrm>
          <a:custGeom>
            <a:rect b="b" l="l" r="r" t="t"/>
            <a:pathLst>
              <a:path extrusionOk="0" h="1870" w="1870">
                <a:moveTo>
                  <a:pt x="929" y="0"/>
                </a:moveTo>
                <a:lnTo>
                  <a:pt x="608" y="608"/>
                </a:lnTo>
                <a:lnTo>
                  <a:pt x="1" y="941"/>
                </a:lnTo>
                <a:lnTo>
                  <a:pt x="608" y="1262"/>
                </a:lnTo>
                <a:lnTo>
                  <a:pt x="929" y="1870"/>
                </a:lnTo>
                <a:lnTo>
                  <a:pt x="1263" y="1262"/>
                </a:lnTo>
                <a:lnTo>
                  <a:pt x="1870" y="941"/>
                </a:lnTo>
                <a:lnTo>
                  <a:pt x="1263" y="608"/>
                </a:lnTo>
                <a:lnTo>
                  <a:pt x="929" y="0"/>
                </a:lnTo>
                <a:close/>
              </a:path>
            </a:pathLst>
          </a:custGeom>
          <a:solidFill>
            <a:srgbClr val="E2E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40"/>
          <p:cNvSpPr/>
          <p:nvPr/>
        </p:nvSpPr>
        <p:spPr>
          <a:xfrm>
            <a:off x="487734" y="3831332"/>
            <a:ext cx="114637" cy="101831"/>
          </a:xfrm>
          <a:custGeom>
            <a:rect b="b" l="l" r="r" t="t"/>
            <a:pathLst>
              <a:path extrusionOk="0" h="2853" w="3407">
                <a:moveTo>
                  <a:pt x="1670" y="0"/>
                </a:moveTo>
                <a:cubicBezTo>
                  <a:pt x="1337" y="0"/>
                  <a:pt x="1010" y="106"/>
                  <a:pt x="763" y="336"/>
                </a:cubicBezTo>
                <a:lnTo>
                  <a:pt x="477" y="693"/>
                </a:lnTo>
                <a:cubicBezTo>
                  <a:pt x="1" y="1527"/>
                  <a:pt x="644" y="2753"/>
                  <a:pt x="1596" y="2848"/>
                </a:cubicBezTo>
                <a:cubicBezTo>
                  <a:pt x="1632" y="2851"/>
                  <a:pt x="1667" y="2853"/>
                  <a:pt x="1702" y="2853"/>
                </a:cubicBezTo>
                <a:cubicBezTo>
                  <a:pt x="2622" y="2853"/>
                  <a:pt x="3406" y="1826"/>
                  <a:pt x="3108" y="943"/>
                </a:cubicBezTo>
                <a:cubicBezTo>
                  <a:pt x="2915" y="357"/>
                  <a:pt x="2282" y="0"/>
                  <a:pt x="1670" y="0"/>
                </a:cubicBezTo>
                <a:close/>
              </a:path>
            </a:pathLst>
          </a:custGeom>
          <a:solidFill>
            <a:srgbClr val="4E8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40"/>
          <p:cNvSpPr/>
          <p:nvPr/>
        </p:nvSpPr>
        <p:spPr>
          <a:xfrm>
            <a:off x="483729" y="3827870"/>
            <a:ext cx="122578" cy="108755"/>
          </a:xfrm>
          <a:custGeom>
            <a:rect b="b" l="l" r="r" t="t"/>
            <a:pathLst>
              <a:path extrusionOk="0" h="3047" w="3643">
                <a:moveTo>
                  <a:pt x="1788" y="1"/>
                </a:moveTo>
                <a:cubicBezTo>
                  <a:pt x="1431" y="1"/>
                  <a:pt x="1079" y="114"/>
                  <a:pt x="810" y="362"/>
                </a:cubicBezTo>
                <a:lnTo>
                  <a:pt x="513" y="731"/>
                </a:lnTo>
                <a:cubicBezTo>
                  <a:pt x="1" y="1624"/>
                  <a:pt x="691" y="2933"/>
                  <a:pt x="1703" y="3041"/>
                </a:cubicBezTo>
                <a:cubicBezTo>
                  <a:pt x="1743" y="3044"/>
                  <a:pt x="1783" y="3046"/>
                  <a:pt x="1822" y="3046"/>
                </a:cubicBezTo>
                <a:cubicBezTo>
                  <a:pt x="2798" y="3046"/>
                  <a:pt x="3643" y="1943"/>
                  <a:pt x="3323" y="1005"/>
                </a:cubicBezTo>
                <a:cubicBezTo>
                  <a:pt x="3115" y="381"/>
                  <a:pt x="2443" y="1"/>
                  <a:pt x="1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6" name="Google Shape;2726;p240"/>
          <p:cNvPicPr preferRelativeResize="0"/>
          <p:nvPr/>
        </p:nvPicPr>
        <p:blipFill rotWithShape="1">
          <a:blip r:embed="rId3">
            <a:alphaModFix/>
          </a:blip>
          <a:srcRect b="0" l="17035" r="17035" t="0"/>
          <a:stretch/>
        </p:blipFill>
        <p:spPr>
          <a:xfrm>
            <a:off x="487725" y="839925"/>
            <a:ext cx="1724700" cy="1743300"/>
          </a:xfrm>
          <a:prstGeom prst="ellipse">
            <a:avLst/>
          </a:prstGeom>
          <a:noFill/>
          <a:ln>
            <a:noFill/>
          </a:ln>
        </p:spPr>
      </p:pic>
      <p:pic>
        <p:nvPicPr>
          <p:cNvPr id="2727" name="Google Shape;2727;p240"/>
          <p:cNvPicPr preferRelativeResize="0"/>
          <p:nvPr/>
        </p:nvPicPr>
        <p:blipFill rotWithShape="1">
          <a:blip r:embed="rId4">
            <a:alphaModFix/>
          </a:blip>
          <a:srcRect b="3366" l="0" r="0" t="3366"/>
          <a:stretch/>
        </p:blipFill>
        <p:spPr>
          <a:xfrm>
            <a:off x="487725" y="2780475"/>
            <a:ext cx="1724700" cy="1743300"/>
          </a:xfrm>
          <a:prstGeom prst="ellipse">
            <a:avLst/>
          </a:prstGeom>
          <a:noFill/>
          <a:ln>
            <a:noFill/>
          </a:ln>
        </p:spPr>
      </p:pic>
      <p:pic>
        <p:nvPicPr>
          <p:cNvPr id="2728" name="Google Shape;2728;p240"/>
          <p:cNvPicPr preferRelativeResize="0"/>
          <p:nvPr/>
        </p:nvPicPr>
        <p:blipFill rotWithShape="1">
          <a:blip r:embed="rId5">
            <a:alphaModFix/>
          </a:blip>
          <a:srcRect b="0" l="534" r="534" t="0"/>
          <a:stretch/>
        </p:blipFill>
        <p:spPr>
          <a:xfrm>
            <a:off x="4899625" y="839925"/>
            <a:ext cx="1724700" cy="1743300"/>
          </a:xfrm>
          <a:prstGeom prst="ellipse">
            <a:avLst/>
          </a:prstGeom>
          <a:noFill/>
          <a:ln>
            <a:noFill/>
          </a:ln>
        </p:spPr>
      </p:pic>
      <p:pic>
        <p:nvPicPr>
          <p:cNvPr id="2729" name="Google Shape;2729;p240"/>
          <p:cNvPicPr preferRelativeResize="0"/>
          <p:nvPr/>
        </p:nvPicPr>
        <p:blipFill rotWithShape="1">
          <a:blip r:embed="rId6">
            <a:alphaModFix/>
          </a:blip>
          <a:srcRect b="0" l="12903" r="12896" t="0"/>
          <a:stretch/>
        </p:blipFill>
        <p:spPr>
          <a:xfrm>
            <a:off x="4899625" y="2780475"/>
            <a:ext cx="1724700" cy="1743300"/>
          </a:xfrm>
          <a:prstGeom prst="ellipse">
            <a:avLst/>
          </a:prstGeom>
          <a:noFill/>
          <a:ln>
            <a:noFill/>
          </a:ln>
        </p:spPr>
      </p:pic>
      <p:sp>
        <p:nvSpPr>
          <p:cNvPr id="2730" name="Google Shape;2730;p240"/>
          <p:cNvSpPr txBox="1"/>
          <p:nvPr/>
        </p:nvSpPr>
        <p:spPr>
          <a:xfrm>
            <a:off x="2340725" y="1403775"/>
            <a:ext cx="177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lab Medium"/>
                <a:ea typeface="Roboto Slab Medium"/>
                <a:cs typeface="Roboto Slab Medium"/>
                <a:sym typeface="Roboto Slab Medium"/>
              </a:rPr>
              <a:t>Saneru Akarawita</a:t>
            </a:r>
            <a:endParaRPr>
              <a:latin typeface="Roboto Slab Medium"/>
              <a:ea typeface="Roboto Slab Medium"/>
              <a:cs typeface="Roboto Slab Medium"/>
              <a:sym typeface="Roboto Slab Medium"/>
            </a:endParaRPr>
          </a:p>
          <a:p>
            <a:pPr indent="0" lvl="0" marL="0" rtl="0" algn="l">
              <a:spcBef>
                <a:spcPts val="0"/>
              </a:spcBef>
              <a:spcAft>
                <a:spcPts val="0"/>
              </a:spcAft>
              <a:buNone/>
            </a:pPr>
            <a:r>
              <a:rPr lang="en">
                <a:latin typeface="Roboto Slab Medium"/>
                <a:ea typeface="Roboto Slab Medium"/>
                <a:cs typeface="Roboto Slab Medium"/>
                <a:sym typeface="Roboto Slab Medium"/>
              </a:rPr>
              <a:t>20000073</a:t>
            </a:r>
            <a:endParaRPr>
              <a:latin typeface="Roboto Slab Medium"/>
              <a:ea typeface="Roboto Slab Medium"/>
              <a:cs typeface="Roboto Slab Medium"/>
              <a:sym typeface="Roboto Slab Medium"/>
            </a:endParaRPr>
          </a:p>
        </p:txBody>
      </p:sp>
      <p:sp>
        <p:nvSpPr>
          <p:cNvPr id="2731" name="Google Shape;2731;p240"/>
          <p:cNvSpPr txBox="1"/>
          <p:nvPr/>
        </p:nvSpPr>
        <p:spPr>
          <a:xfrm>
            <a:off x="2340725" y="3344325"/>
            <a:ext cx="177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lab Medium"/>
                <a:ea typeface="Roboto Slab Medium"/>
                <a:cs typeface="Roboto Slab Medium"/>
                <a:sym typeface="Roboto Slab Medium"/>
              </a:rPr>
              <a:t>Chirasi Walpola</a:t>
            </a:r>
            <a:endParaRPr>
              <a:latin typeface="Roboto Slab Medium"/>
              <a:ea typeface="Roboto Slab Medium"/>
              <a:cs typeface="Roboto Slab Medium"/>
              <a:sym typeface="Roboto Slab Medium"/>
            </a:endParaRPr>
          </a:p>
          <a:p>
            <a:pPr indent="0" lvl="0" marL="0" rtl="0" algn="l">
              <a:spcBef>
                <a:spcPts val="0"/>
              </a:spcBef>
              <a:spcAft>
                <a:spcPts val="0"/>
              </a:spcAft>
              <a:buNone/>
            </a:pPr>
            <a:r>
              <a:rPr lang="en">
                <a:latin typeface="Roboto Slab Medium"/>
                <a:ea typeface="Roboto Slab Medium"/>
                <a:cs typeface="Roboto Slab Medium"/>
                <a:sym typeface="Roboto Slab Medium"/>
              </a:rPr>
              <a:t>20001975</a:t>
            </a:r>
            <a:endParaRPr>
              <a:latin typeface="Roboto Slab Medium"/>
              <a:ea typeface="Roboto Slab Medium"/>
              <a:cs typeface="Roboto Slab Medium"/>
              <a:sym typeface="Roboto Slab Medium"/>
            </a:endParaRPr>
          </a:p>
        </p:txBody>
      </p:sp>
      <p:sp>
        <p:nvSpPr>
          <p:cNvPr id="2732" name="Google Shape;2732;p240"/>
          <p:cNvSpPr txBox="1"/>
          <p:nvPr/>
        </p:nvSpPr>
        <p:spPr>
          <a:xfrm>
            <a:off x="6756000" y="1403775"/>
            <a:ext cx="212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lab Medium"/>
                <a:ea typeface="Roboto Slab Medium"/>
                <a:cs typeface="Roboto Slab Medium"/>
                <a:sym typeface="Roboto Slab Medium"/>
              </a:rPr>
              <a:t>Harini Jayawardhana</a:t>
            </a:r>
            <a:endParaRPr>
              <a:latin typeface="Roboto Slab Medium"/>
              <a:ea typeface="Roboto Slab Medium"/>
              <a:cs typeface="Roboto Slab Medium"/>
              <a:sym typeface="Roboto Slab Medium"/>
            </a:endParaRPr>
          </a:p>
          <a:p>
            <a:pPr indent="0" lvl="0" marL="0" rtl="0" algn="l">
              <a:spcBef>
                <a:spcPts val="0"/>
              </a:spcBef>
              <a:spcAft>
                <a:spcPts val="0"/>
              </a:spcAft>
              <a:buNone/>
            </a:pPr>
            <a:r>
              <a:rPr lang="en">
                <a:latin typeface="Roboto Slab Medium"/>
                <a:ea typeface="Roboto Slab Medium"/>
                <a:cs typeface="Roboto Slab Medium"/>
                <a:sym typeface="Roboto Slab Medium"/>
              </a:rPr>
              <a:t>20000881</a:t>
            </a:r>
            <a:endParaRPr>
              <a:latin typeface="Roboto Slab Medium"/>
              <a:ea typeface="Roboto Slab Medium"/>
              <a:cs typeface="Roboto Slab Medium"/>
              <a:sym typeface="Roboto Slab Medium"/>
            </a:endParaRPr>
          </a:p>
        </p:txBody>
      </p:sp>
      <p:sp>
        <p:nvSpPr>
          <p:cNvPr id="2733" name="Google Shape;2733;p240"/>
          <p:cNvSpPr txBox="1"/>
          <p:nvPr/>
        </p:nvSpPr>
        <p:spPr>
          <a:xfrm>
            <a:off x="6756000" y="3344325"/>
            <a:ext cx="212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lab Medium"/>
                <a:ea typeface="Roboto Slab Medium"/>
                <a:cs typeface="Roboto Slab Medium"/>
                <a:sym typeface="Roboto Slab Medium"/>
              </a:rPr>
              <a:t>Kaveesha Muthukuda</a:t>
            </a:r>
            <a:endParaRPr>
              <a:latin typeface="Roboto Slab Medium"/>
              <a:ea typeface="Roboto Slab Medium"/>
              <a:cs typeface="Roboto Slab Medium"/>
              <a:sym typeface="Roboto Slab Medium"/>
            </a:endParaRPr>
          </a:p>
          <a:p>
            <a:pPr indent="0" lvl="0" marL="0" rtl="0" algn="l">
              <a:spcBef>
                <a:spcPts val="0"/>
              </a:spcBef>
              <a:spcAft>
                <a:spcPts val="0"/>
              </a:spcAft>
              <a:buNone/>
            </a:pPr>
            <a:r>
              <a:rPr lang="en">
                <a:latin typeface="Roboto Slab Medium"/>
                <a:ea typeface="Roboto Slab Medium"/>
                <a:cs typeface="Roboto Slab Medium"/>
                <a:sym typeface="Roboto Slab Medium"/>
              </a:rPr>
              <a:t>20001185</a:t>
            </a:r>
            <a:endParaRPr>
              <a:latin typeface="Roboto Slab Medium"/>
              <a:ea typeface="Roboto Slab Medium"/>
              <a:cs typeface="Roboto Slab Medium"/>
              <a:sym typeface="Roboto Slab Medium"/>
            </a:endParaRPr>
          </a:p>
        </p:txBody>
      </p:sp>
      <p:sp>
        <p:nvSpPr>
          <p:cNvPr id="2734" name="Google Shape;2734;p240"/>
          <p:cNvSpPr txBox="1"/>
          <p:nvPr/>
        </p:nvSpPr>
        <p:spPr>
          <a:xfrm>
            <a:off x="50225" y="4743300"/>
            <a:ext cx="37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Roboto Slab Medium"/>
                <a:ea typeface="Roboto Slab Medium"/>
                <a:cs typeface="Roboto Slab Medium"/>
                <a:sym typeface="Roboto Slab Medium"/>
              </a:rPr>
              <a:t>Supervisor : Mr. Roshan Abeyweera</a:t>
            </a:r>
            <a:endParaRPr>
              <a:solidFill>
                <a:schemeClr val="accent2"/>
              </a:solidFill>
              <a:latin typeface="Roboto Slab Medium"/>
              <a:ea typeface="Roboto Slab Medium"/>
              <a:cs typeface="Roboto Slab Medium"/>
              <a:sym typeface="Roboto Slab Medium"/>
            </a:endParaRPr>
          </a:p>
        </p:txBody>
      </p:sp>
      <p:sp>
        <p:nvSpPr>
          <p:cNvPr id="2735" name="Google Shape;2735;p240"/>
          <p:cNvSpPr txBox="1"/>
          <p:nvPr/>
        </p:nvSpPr>
        <p:spPr>
          <a:xfrm>
            <a:off x="5153550" y="4743300"/>
            <a:ext cx="39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Roboto Slab Medium"/>
                <a:ea typeface="Roboto Slab Medium"/>
                <a:cs typeface="Roboto Slab Medium"/>
                <a:sym typeface="Roboto Slab Medium"/>
              </a:rPr>
              <a:t>Co-</a:t>
            </a:r>
            <a:r>
              <a:rPr lang="en">
                <a:solidFill>
                  <a:schemeClr val="accent2"/>
                </a:solidFill>
                <a:latin typeface="Roboto Slab Medium"/>
                <a:ea typeface="Roboto Slab Medium"/>
                <a:cs typeface="Roboto Slab Medium"/>
                <a:sym typeface="Roboto Slab Medium"/>
              </a:rPr>
              <a:t>Supervisor : Ms. Akna </a:t>
            </a:r>
            <a:r>
              <a:rPr lang="en">
                <a:solidFill>
                  <a:schemeClr val="dk1"/>
                </a:solidFill>
                <a:latin typeface="Roboto Slab Medium"/>
                <a:ea typeface="Roboto Slab Medium"/>
                <a:cs typeface="Roboto Slab Medium"/>
                <a:sym typeface="Roboto Slab Medium"/>
              </a:rPr>
              <a:t>Delgodaarachchi</a:t>
            </a:r>
            <a:endParaRPr sz="1600">
              <a:solidFill>
                <a:schemeClr val="dk1"/>
              </a:solidFill>
              <a:latin typeface="Roboto Slab Medium"/>
              <a:ea typeface="Roboto Slab Medium"/>
              <a:cs typeface="Roboto Slab Medium"/>
              <a:sym typeface="Roboto Slab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72" name="Shape 3072"/>
        <p:cNvGrpSpPr/>
        <p:nvPr/>
      </p:nvGrpSpPr>
      <p:grpSpPr>
        <a:xfrm>
          <a:off x="0" y="0"/>
          <a:ext cx="0" cy="0"/>
          <a:chOff x="0" y="0"/>
          <a:chExt cx="0" cy="0"/>
        </a:xfrm>
      </p:grpSpPr>
      <p:sp>
        <p:nvSpPr>
          <p:cNvPr id="3073" name="Google Shape;3073;p258"/>
          <p:cNvSpPr txBox="1"/>
          <p:nvPr>
            <p:ph type="ctrTitle"/>
          </p:nvPr>
        </p:nvSpPr>
        <p:spPr>
          <a:xfrm>
            <a:off x="428450" y="421825"/>
            <a:ext cx="6335100" cy="400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u="sng">
                <a:solidFill>
                  <a:schemeClr val="dk2"/>
                </a:solidFill>
                <a:latin typeface="Roboto Slab Medium"/>
                <a:ea typeface="Roboto Slab Medium"/>
                <a:cs typeface="Roboto Slab Medium"/>
                <a:sym typeface="Roboto Slab Medium"/>
              </a:rPr>
              <a:t>Security</a:t>
            </a:r>
            <a:endParaRPr sz="1200" u="sng">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u="sng">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System is designed with a proper hierarchy that separates the accessibility of each user level, it shall restrict access to unauthorized operations and data access.</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Every login is processed with authentication of credentials.</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Passwords are stored using encryption to secure login details if any unauthorized access occurs.</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OTP being sent to customers via SMS and email when recovering/changing passwords.</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rPr lang="en" sz="1200" u="sng">
                <a:solidFill>
                  <a:schemeClr val="dk2"/>
                </a:solidFill>
                <a:latin typeface="Roboto Slab Medium"/>
                <a:ea typeface="Roboto Slab Medium"/>
                <a:cs typeface="Roboto Slab Medium"/>
                <a:sym typeface="Roboto Slab Medium"/>
              </a:rPr>
              <a:t>Performance</a:t>
            </a:r>
            <a:endParaRPr sz="1200" u="sng">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u="sng">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rPr lang="en" sz="1200">
                <a:solidFill>
                  <a:schemeClr val="dk2"/>
                </a:solidFill>
                <a:latin typeface="Roboto Slab Medium"/>
                <a:ea typeface="Roboto Slab Medium"/>
                <a:cs typeface="Roboto Slab Medium"/>
                <a:sym typeface="Roboto Slab Medium"/>
              </a:rPr>
              <a:t>System should respond to the events without any significant delay that may affect the overall usability of the system.</a:t>
            </a:r>
            <a:endParaRPr sz="12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System shall be tested for its efficiency of response and improve it by using optimized scheduling algorithms.</a:t>
            </a:r>
            <a:endParaRPr sz="1200">
              <a:solidFill>
                <a:schemeClr val="dk2"/>
              </a:solidFill>
              <a:latin typeface="Roboto Slab Medium"/>
              <a:ea typeface="Roboto Slab Medium"/>
              <a:cs typeface="Roboto Slab Medium"/>
              <a:sym typeface="Roboto Slab Medium"/>
            </a:endParaRPr>
          </a:p>
          <a:p>
            <a:pPr indent="-304800" lvl="0" marL="457200" rtl="0" algn="just">
              <a:spcBef>
                <a:spcPts val="0"/>
              </a:spcBef>
              <a:spcAft>
                <a:spcPts val="0"/>
              </a:spcAft>
              <a:buClr>
                <a:schemeClr val="dk2"/>
              </a:buClr>
              <a:buSzPts val="1200"/>
              <a:buFont typeface="Roboto Slab Medium"/>
              <a:buChar char="○"/>
            </a:pPr>
            <a:r>
              <a:rPr lang="en" sz="1200">
                <a:solidFill>
                  <a:schemeClr val="dk2"/>
                </a:solidFill>
                <a:latin typeface="Roboto Slab Medium"/>
                <a:ea typeface="Roboto Slab Medium"/>
                <a:cs typeface="Roboto Slab Medium"/>
                <a:sym typeface="Roboto Slab Medium"/>
              </a:rPr>
              <a:t>Database shall be normalized to reduce data redundancy and by that it shall allow retrieval of data efficiently by minimizing the delay.</a:t>
            </a:r>
            <a:endParaRPr sz="1200">
              <a:solidFill>
                <a:schemeClr val="dk2"/>
              </a:solidFill>
              <a:latin typeface="Roboto Slab Medium"/>
              <a:ea typeface="Roboto Slab Medium"/>
              <a:cs typeface="Roboto Slab Medium"/>
              <a:sym typeface="Roboto Slab Medium"/>
            </a:endParaRPr>
          </a:p>
        </p:txBody>
      </p:sp>
      <p:pic>
        <p:nvPicPr>
          <p:cNvPr id="3074" name="Google Shape;3074;p258"/>
          <p:cNvPicPr preferRelativeResize="0"/>
          <p:nvPr/>
        </p:nvPicPr>
        <p:blipFill>
          <a:blip r:embed="rId3">
            <a:alphaModFix/>
          </a:blip>
          <a:stretch>
            <a:fillRect/>
          </a:stretch>
        </p:blipFill>
        <p:spPr>
          <a:xfrm rot="-884361">
            <a:off x="7029785" y="1729347"/>
            <a:ext cx="1628356" cy="12452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78" name="Shape 3078"/>
        <p:cNvGrpSpPr/>
        <p:nvPr/>
      </p:nvGrpSpPr>
      <p:grpSpPr>
        <a:xfrm>
          <a:off x="0" y="0"/>
          <a:ext cx="0" cy="0"/>
          <a:chOff x="0" y="0"/>
          <a:chExt cx="0" cy="0"/>
        </a:xfrm>
      </p:grpSpPr>
      <p:sp>
        <p:nvSpPr>
          <p:cNvPr id="3079" name="Google Shape;3079;p259"/>
          <p:cNvSpPr txBox="1"/>
          <p:nvPr>
            <p:ph type="title"/>
          </p:nvPr>
        </p:nvSpPr>
        <p:spPr>
          <a:xfrm>
            <a:off x="4952625" y="1272325"/>
            <a:ext cx="3730800" cy="243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HIGH LEVEL SYSTEM</a:t>
            </a:r>
            <a:r>
              <a:rPr lang="en">
                <a:solidFill>
                  <a:schemeClr val="lt1"/>
                </a:solidFill>
              </a:rPr>
              <a:t> </a:t>
            </a:r>
            <a:r>
              <a:rPr lang="en"/>
              <a:t>ARCHITECTURE</a:t>
            </a:r>
            <a:endParaRPr>
              <a:solidFill>
                <a:schemeClr val="dk2"/>
              </a:solidFill>
            </a:endParaRPr>
          </a:p>
        </p:txBody>
      </p:sp>
      <p:sp>
        <p:nvSpPr>
          <p:cNvPr id="3080" name="Google Shape;3080;p259"/>
          <p:cNvSpPr txBox="1"/>
          <p:nvPr>
            <p:ph idx="2" type="title"/>
          </p:nvPr>
        </p:nvSpPr>
        <p:spPr>
          <a:xfrm>
            <a:off x="969050" y="534525"/>
            <a:ext cx="1419900" cy="110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3081" name="Google Shape;3081;p259"/>
          <p:cNvPicPr preferRelativeResize="0"/>
          <p:nvPr/>
        </p:nvPicPr>
        <p:blipFill rotWithShape="1">
          <a:blip r:embed="rId3">
            <a:alphaModFix/>
          </a:blip>
          <a:srcRect b="81493" l="50634" r="43731" t="9752"/>
          <a:stretch/>
        </p:blipFill>
        <p:spPr>
          <a:xfrm flipH="1" rot="10800000">
            <a:off x="139863" y="4122975"/>
            <a:ext cx="254775" cy="395850"/>
          </a:xfrm>
          <a:prstGeom prst="rect">
            <a:avLst/>
          </a:prstGeom>
          <a:noFill/>
          <a:ln>
            <a:noFill/>
          </a:ln>
        </p:spPr>
      </p:pic>
      <p:pic>
        <p:nvPicPr>
          <p:cNvPr id="3082" name="Google Shape;3082;p259"/>
          <p:cNvPicPr preferRelativeResize="0"/>
          <p:nvPr/>
        </p:nvPicPr>
        <p:blipFill rotWithShape="1">
          <a:blip r:embed="rId3">
            <a:alphaModFix/>
          </a:blip>
          <a:srcRect b="81710" l="46778" r="44094" t="6693"/>
          <a:stretch/>
        </p:blipFill>
        <p:spPr>
          <a:xfrm flipH="1" rot="10800000">
            <a:off x="3926146" y="1441951"/>
            <a:ext cx="399426" cy="507474"/>
          </a:xfrm>
          <a:prstGeom prst="rect">
            <a:avLst/>
          </a:prstGeom>
          <a:noFill/>
          <a:ln>
            <a:noFill/>
          </a:ln>
        </p:spPr>
      </p:pic>
      <p:pic>
        <p:nvPicPr>
          <p:cNvPr id="3083" name="Google Shape;3083;p259"/>
          <p:cNvPicPr preferRelativeResize="0"/>
          <p:nvPr/>
        </p:nvPicPr>
        <p:blipFill>
          <a:blip r:embed="rId4">
            <a:alphaModFix/>
          </a:blip>
          <a:stretch>
            <a:fillRect/>
          </a:stretch>
        </p:blipFill>
        <p:spPr>
          <a:xfrm>
            <a:off x="394653" y="1557248"/>
            <a:ext cx="3531500" cy="3531500"/>
          </a:xfrm>
          <a:prstGeom prst="rect">
            <a:avLst/>
          </a:prstGeom>
          <a:noFill/>
          <a:ln>
            <a:noFill/>
          </a:ln>
        </p:spPr>
      </p:pic>
      <p:pic>
        <p:nvPicPr>
          <p:cNvPr id="3084" name="Google Shape;3084;p259"/>
          <p:cNvPicPr preferRelativeResize="0"/>
          <p:nvPr/>
        </p:nvPicPr>
        <p:blipFill rotWithShape="1">
          <a:blip r:embed="rId3">
            <a:alphaModFix/>
          </a:blip>
          <a:srcRect b="81710" l="42779" r="44094" t="6693"/>
          <a:stretch/>
        </p:blipFill>
        <p:spPr>
          <a:xfrm flipH="1" rot="10800000">
            <a:off x="139862" y="1272326"/>
            <a:ext cx="574401" cy="5074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pic>
        <p:nvPicPr>
          <p:cNvPr id="3089" name="Google Shape;3089;p260"/>
          <p:cNvPicPr preferRelativeResize="0"/>
          <p:nvPr/>
        </p:nvPicPr>
        <p:blipFill>
          <a:blip r:embed="rId3">
            <a:alphaModFix/>
          </a:blip>
          <a:stretch>
            <a:fillRect/>
          </a:stretch>
        </p:blipFill>
        <p:spPr>
          <a:xfrm rot="-5400000">
            <a:off x="2124462" y="-910087"/>
            <a:ext cx="4895074" cy="6963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3" name="Shape 3093"/>
        <p:cNvGrpSpPr/>
        <p:nvPr/>
      </p:nvGrpSpPr>
      <p:grpSpPr>
        <a:xfrm>
          <a:off x="0" y="0"/>
          <a:ext cx="0" cy="0"/>
          <a:chOff x="0" y="0"/>
          <a:chExt cx="0" cy="0"/>
        </a:xfrm>
      </p:grpSpPr>
      <p:sp>
        <p:nvSpPr>
          <p:cNvPr id="3094" name="Google Shape;3094;p261"/>
          <p:cNvSpPr/>
          <p:nvPr/>
        </p:nvSpPr>
        <p:spPr>
          <a:xfrm>
            <a:off x="7262075" y="521150"/>
            <a:ext cx="1291500" cy="1031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chemeClr val="accent3"/>
                </a:solidFill>
                <a:latin typeface="Anton"/>
                <a:ea typeface="Anton"/>
                <a:cs typeface="Anton"/>
                <a:sym typeface="Anton"/>
              </a:rPr>
              <a:t>05</a:t>
            </a:r>
            <a:endParaRPr sz="7200">
              <a:solidFill>
                <a:schemeClr val="accent3"/>
              </a:solidFill>
              <a:latin typeface="Anton"/>
              <a:ea typeface="Anton"/>
              <a:cs typeface="Anton"/>
              <a:sym typeface="Anton"/>
            </a:endParaRPr>
          </a:p>
        </p:txBody>
      </p:sp>
      <p:sp>
        <p:nvSpPr>
          <p:cNvPr id="3095" name="Google Shape;3095;p261"/>
          <p:cNvSpPr/>
          <p:nvPr/>
        </p:nvSpPr>
        <p:spPr>
          <a:xfrm>
            <a:off x="480925" y="2214325"/>
            <a:ext cx="3688200" cy="253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Anton"/>
                <a:ea typeface="Anton"/>
                <a:cs typeface="Anton"/>
                <a:sym typeface="Anton"/>
              </a:rPr>
              <a:t>FEASIBILITY</a:t>
            </a:r>
            <a:endParaRPr sz="4800">
              <a:solidFill>
                <a:schemeClr val="lt1"/>
              </a:solidFill>
              <a:latin typeface="Anton"/>
              <a:ea typeface="Anton"/>
              <a:cs typeface="Anton"/>
              <a:sym typeface="Anton"/>
            </a:endParaRPr>
          </a:p>
          <a:p>
            <a:pPr indent="0" lvl="0" marL="0" rtl="0" algn="l">
              <a:spcBef>
                <a:spcPts val="0"/>
              </a:spcBef>
              <a:spcAft>
                <a:spcPts val="0"/>
              </a:spcAft>
              <a:buNone/>
            </a:pPr>
            <a:r>
              <a:rPr lang="en" sz="4800">
                <a:solidFill>
                  <a:schemeClr val="dk2"/>
                </a:solidFill>
                <a:latin typeface="Anton"/>
                <a:ea typeface="Anton"/>
                <a:cs typeface="Anton"/>
                <a:sym typeface="Anton"/>
              </a:rPr>
              <a:t>STUDY</a:t>
            </a:r>
            <a:endParaRPr/>
          </a:p>
        </p:txBody>
      </p:sp>
      <p:pic>
        <p:nvPicPr>
          <p:cNvPr id="3096" name="Google Shape;3096;p261"/>
          <p:cNvPicPr preferRelativeResize="0"/>
          <p:nvPr/>
        </p:nvPicPr>
        <p:blipFill rotWithShape="1">
          <a:blip r:embed="rId4">
            <a:alphaModFix/>
          </a:blip>
          <a:srcRect b="81710" l="42779" r="44094" t="6693"/>
          <a:stretch/>
        </p:blipFill>
        <p:spPr>
          <a:xfrm flipH="1" rot="10800000">
            <a:off x="4169113" y="1552251"/>
            <a:ext cx="574401" cy="507474"/>
          </a:xfrm>
          <a:prstGeom prst="rect">
            <a:avLst/>
          </a:prstGeom>
          <a:noFill/>
          <a:ln>
            <a:noFill/>
          </a:ln>
        </p:spPr>
      </p:pic>
      <p:pic>
        <p:nvPicPr>
          <p:cNvPr id="3097" name="Google Shape;3097;p261"/>
          <p:cNvPicPr preferRelativeResize="0"/>
          <p:nvPr/>
        </p:nvPicPr>
        <p:blipFill rotWithShape="1">
          <a:blip r:embed="rId4">
            <a:alphaModFix/>
          </a:blip>
          <a:srcRect b="81710" l="42779" r="44094" t="6693"/>
          <a:stretch/>
        </p:blipFill>
        <p:spPr>
          <a:xfrm flipH="1" rot="10800000">
            <a:off x="7499963" y="2745276"/>
            <a:ext cx="574401" cy="507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01" name="Shape 3101"/>
        <p:cNvGrpSpPr/>
        <p:nvPr/>
      </p:nvGrpSpPr>
      <p:grpSpPr>
        <a:xfrm>
          <a:off x="0" y="0"/>
          <a:ext cx="0" cy="0"/>
          <a:chOff x="0" y="0"/>
          <a:chExt cx="0" cy="0"/>
        </a:xfrm>
      </p:grpSpPr>
      <p:grpSp>
        <p:nvGrpSpPr>
          <p:cNvPr id="3102" name="Google Shape;3102;p262"/>
          <p:cNvGrpSpPr/>
          <p:nvPr/>
        </p:nvGrpSpPr>
        <p:grpSpPr>
          <a:xfrm rot="-2490896">
            <a:off x="-1181246" y="-1602254"/>
            <a:ext cx="6446742" cy="3420439"/>
            <a:chOff x="238125" y="164598"/>
            <a:chExt cx="7141900" cy="4411675"/>
          </a:xfrm>
        </p:grpSpPr>
        <p:sp>
          <p:nvSpPr>
            <p:cNvPr id="3103" name="Google Shape;3103;p262"/>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62"/>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62"/>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62"/>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62"/>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62"/>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62"/>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62"/>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62"/>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62"/>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62"/>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62"/>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62"/>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62"/>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62"/>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62"/>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62"/>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62"/>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62"/>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62"/>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62"/>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62"/>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62"/>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62"/>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62"/>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62"/>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62"/>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62"/>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1" name="Google Shape;3131;p262"/>
          <p:cNvSpPr txBox="1"/>
          <p:nvPr/>
        </p:nvSpPr>
        <p:spPr>
          <a:xfrm>
            <a:off x="525125" y="365675"/>
            <a:ext cx="211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Technical </a:t>
            </a:r>
            <a:endParaRPr sz="2400">
              <a:solidFill>
                <a:srgbClr val="FFFFFF"/>
              </a:solidFill>
              <a:latin typeface="Roboto Slab Medium"/>
              <a:ea typeface="Roboto Slab Medium"/>
              <a:cs typeface="Roboto Slab Medium"/>
              <a:sym typeface="Roboto Slab Medium"/>
            </a:endParaRPr>
          </a:p>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Feasibility</a:t>
            </a:r>
            <a:endParaRPr sz="2400">
              <a:solidFill>
                <a:srgbClr val="FFFFFF"/>
              </a:solidFill>
              <a:latin typeface="Roboto Slab Medium"/>
              <a:ea typeface="Roboto Slab Medium"/>
              <a:cs typeface="Roboto Slab Medium"/>
              <a:sym typeface="Roboto Slab Medium"/>
            </a:endParaRPr>
          </a:p>
        </p:txBody>
      </p:sp>
      <p:pic>
        <p:nvPicPr>
          <p:cNvPr id="3132" name="Google Shape;3132;p262"/>
          <p:cNvPicPr preferRelativeResize="0"/>
          <p:nvPr/>
        </p:nvPicPr>
        <p:blipFill rotWithShape="1">
          <a:blip r:embed="rId3">
            <a:alphaModFix/>
          </a:blip>
          <a:srcRect b="14750" l="0" r="0" t="14743"/>
          <a:stretch/>
        </p:blipFill>
        <p:spPr>
          <a:xfrm>
            <a:off x="0" y="4169200"/>
            <a:ext cx="1381800" cy="974301"/>
          </a:xfrm>
          <a:prstGeom prst="rect">
            <a:avLst/>
          </a:prstGeom>
          <a:noFill/>
          <a:ln>
            <a:noFill/>
          </a:ln>
        </p:spPr>
      </p:pic>
      <p:pic>
        <p:nvPicPr>
          <p:cNvPr id="3133" name="Google Shape;3133;p262"/>
          <p:cNvPicPr preferRelativeResize="0"/>
          <p:nvPr/>
        </p:nvPicPr>
        <p:blipFill>
          <a:blip r:embed="rId4">
            <a:alphaModFix/>
          </a:blip>
          <a:stretch>
            <a:fillRect/>
          </a:stretch>
        </p:blipFill>
        <p:spPr>
          <a:xfrm>
            <a:off x="1228074" y="2083849"/>
            <a:ext cx="1786950" cy="1786925"/>
          </a:xfrm>
          <a:prstGeom prst="rect">
            <a:avLst/>
          </a:prstGeom>
          <a:noFill/>
          <a:ln>
            <a:noFill/>
          </a:ln>
        </p:spPr>
      </p:pic>
      <p:pic>
        <p:nvPicPr>
          <p:cNvPr id="3134" name="Google Shape;3134;p262"/>
          <p:cNvPicPr preferRelativeResize="0"/>
          <p:nvPr/>
        </p:nvPicPr>
        <p:blipFill>
          <a:blip r:embed="rId5">
            <a:alphaModFix/>
          </a:blip>
          <a:stretch>
            <a:fillRect/>
          </a:stretch>
        </p:blipFill>
        <p:spPr>
          <a:xfrm>
            <a:off x="3279055" y="725775"/>
            <a:ext cx="2309594" cy="1503650"/>
          </a:xfrm>
          <a:prstGeom prst="rect">
            <a:avLst/>
          </a:prstGeom>
          <a:noFill/>
          <a:ln>
            <a:noFill/>
          </a:ln>
        </p:spPr>
      </p:pic>
      <p:sp>
        <p:nvSpPr>
          <p:cNvPr id="3135" name="Google Shape;3135;p262"/>
          <p:cNvSpPr txBox="1"/>
          <p:nvPr/>
        </p:nvSpPr>
        <p:spPr>
          <a:xfrm>
            <a:off x="5456725" y="856363"/>
            <a:ext cx="33354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Technologies used for Front-end, Back-end and Database are well suited for the system design and have community support.</a:t>
            </a:r>
            <a:endParaRPr sz="1300">
              <a:solidFill>
                <a:schemeClr val="dk2"/>
              </a:solidFill>
              <a:latin typeface="Roboto Slab Medium"/>
              <a:ea typeface="Roboto Slab Medium"/>
              <a:cs typeface="Roboto Slab Medium"/>
              <a:sym typeface="Roboto Slab Medium"/>
            </a:endParaRPr>
          </a:p>
        </p:txBody>
      </p:sp>
      <p:sp>
        <p:nvSpPr>
          <p:cNvPr id="3136" name="Google Shape;3136;p262"/>
          <p:cNvSpPr txBox="1"/>
          <p:nvPr/>
        </p:nvSpPr>
        <p:spPr>
          <a:xfrm>
            <a:off x="3015025" y="2684813"/>
            <a:ext cx="33354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a payment sandbox will be used to handle the payments in the system.</a:t>
            </a:r>
            <a:endParaRPr sz="1300">
              <a:solidFill>
                <a:schemeClr val="dk2"/>
              </a:solidFill>
              <a:latin typeface="Roboto Slab Medium"/>
              <a:ea typeface="Roboto Slab Medium"/>
              <a:cs typeface="Roboto Slab Medium"/>
              <a:sym typeface="Roboto Slab Medium"/>
            </a:endParaRPr>
          </a:p>
        </p:txBody>
      </p:sp>
      <p:sp>
        <p:nvSpPr>
          <p:cNvPr id="3137" name="Google Shape;3137;p262"/>
          <p:cNvSpPr txBox="1"/>
          <p:nvPr/>
        </p:nvSpPr>
        <p:spPr>
          <a:xfrm>
            <a:off x="2532150" y="4113075"/>
            <a:ext cx="38034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development team is familiar with working with the aforementioned software and technologies.</a:t>
            </a:r>
            <a:endParaRPr sz="1300">
              <a:solidFill>
                <a:schemeClr val="dk2"/>
              </a:solidFill>
              <a:latin typeface="Roboto Slab Medium"/>
              <a:ea typeface="Roboto Slab Medium"/>
              <a:cs typeface="Roboto Slab Medium"/>
              <a:sym typeface="Roboto Slab Medium"/>
            </a:endParaRPr>
          </a:p>
        </p:txBody>
      </p:sp>
      <p:pic>
        <p:nvPicPr>
          <p:cNvPr id="3138" name="Google Shape;3138;p262"/>
          <p:cNvPicPr preferRelativeResize="0"/>
          <p:nvPr/>
        </p:nvPicPr>
        <p:blipFill>
          <a:blip r:embed="rId6">
            <a:alphaModFix/>
          </a:blip>
          <a:stretch>
            <a:fillRect/>
          </a:stretch>
        </p:blipFill>
        <p:spPr>
          <a:xfrm>
            <a:off x="6660475" y="2684825"/>
            <a:ext cx="2051275" cy="1211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42" name="Shape 3142"/>
        <p:cNvGrpSpPr/>
        <p:nvPr/>
      </p:nvGrpSpPr>
      <p:grpSpPr>
        <a:xfrm>
          <a:off x="0" y="0"/>
          <a:ext cx="0" cy="0"/>
          <a:chOff x="0" y="0"/>
          <a:chExt cx="0" cy="0"/>
        </a:xfrm>
      </p:grpSpPr>
      <p:grpSp>
        <p:nvGrpSpPr>
          <p:cNvPr id="3143" name="Google Shape;3143;p263"/>
          <p:cNvGrpSpPr/>
          <p:nvPr/>
        </p:nvGrpSpPr>
        <p:grpSpPr>
          <a:xfrm rot="-2490896">
            <a:off x="-1181246" y="-1602254"/>
            <a:ext cx="6446742" cy="3420439"/>
            <a:chOff x="238125" y="164598"/>
            <a:chExt cx="7141900" cy="4411675"/>
          </a:xfrm>
        </p:grpSpPr>
        <p:sp>
          <p:nvSpPr>
            <p:cNvPr id="3144" name="Google Shape;3144;p263"/>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63"/>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63"/>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63"/>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63"/>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63"/>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63"/>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63"/>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63"/>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63"/>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63"/>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63"/>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63"/>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63"/>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63"/>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63"/>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63"/>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63"/>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63"/>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63"/>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63"/>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63"/>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63"/>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63"/>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63"/>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63"/>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63"/>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63"/>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2" name="Google Shape;3172;p263"/>
          <p:cNvSpPr txBox="1"/>
          <p:nvPr/>
        </p:nvSpPr>
        <p:spPr>
          <a:xfrm>
            <a:off x="525125" y="365675"/>
            <a:ext cx="211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Economic</a:t>
            </a:r>
            <a:endParaRPr sz="2400">
              <a:solidFill>
                <a:srgbClr val="FFFFFF"/>
              </a:solidFill>
              <a:latin typeface="Roboto Slab Medium"/>
              <a:ea typeface="Roboto Slab Medium"/>
              <a:cs typeface="Roboto Slab Medium"/>
              <a:sym typeface="Roboto Slab Medium"/>
            </a:endParaRPr>
          </a:p>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Feasibility</a:t>
            </a:r>
            <a:endParaRPr sz="2400">
              <a:solidFill>
                <a:srgbClr val="FFFFFF"/>
              </a:solidFill>
              <a:latin typeface="Roboto Slab Medium"/>
              <a:ea typeface="Roboto Slab Medium"/>
              <a:cs typeface="Roboto Slab Medium"/>
              <a:sym typeface="Roboto Slab Medium"/>
            </a:endParaRPr>
          </a:p>
        </p:txBody>
      </p:sp>
      <p:pic>
        <p:nvPicPr>
          <p:cNvPr id="3173" name="Google Shape;3173;p263"/>
          <p:cNvPicPr preferRelativeResize="0"/>
          <p:nvPr/>
        </p:nvPicPr>
        <p:blipFill rotWithShape="1">
          <a:blip r:embed="rId3">
            <a:alphaModFix/>
          </a:blip>
          <a:srcRect b="14750" l="0" r="0" t="14743"/>
          <a:stretch/>
        </p:blipFill>
        <p:spPr>
          <a:xfrm>
            <a:off x="0" y="4169200"/>
            <a:ext cx="1381800" cy="974301"/>
          </a:xfrm>
          <a:prstGeom prst="rect">
            <a:avLst/>
          </a:prstGeom>
          <a:noFill/>
          <a:ln>
            <a:noFill/>
          </a:ln>
        </p:spPr>
      </p:pic>
      <p:pic>
        <p:nvPicPr>
          <p:cNvPr id="3174" name="Google Shape;3174;p263"/>
          <p:cNvPicPr preferRelativeResize="0"/>
          <p:nvPr/>
        </p:nvPicPr>
        <p:blipFill>
          <a:blip r:embed="rId4">
            <a:alphaModFix/>
          </a:blip>
          <a:stretch>
            <a:fillRect/>
          </a:stretch>
        </p:blipFill>
        <p:spPr>
          <a:xfrm>
            <a:off x="3195900" y="811700"/>
            <a:ext cx="2160325" cy="1326050"/>
          </a:xfrm>
          <a:prstGeom prst="rect">
            <a:avLst/>
          </a:prstGeom>
          <a:noFill/>
          <a:ln>
            <a:noFill/>
          </a:ln>
        </p:spPr>
      </p:pic>
      <p:sp>
        <p:nvSpPr>
          <p:cNvPr id="3175" name="Google Shape;3175;p263"/>
          <p:cNvSpPr txBox="1"/>
          <p:nvPr/>
        </p:nvSpPr>
        <p:spPr>
          <a:xfrm>
            <a:off x="2007150" y="3957875"/>
            <a:ext cx="51297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The cost can be covered with the profit we keep from the customers as well as the service providers throughout the year.</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300">
              <a:solidFill>
                <a:schemeClr val="dk2"/>
              </a:solidFill>
              <a:latin typeface="Roboto Slab Medium"/>
              <a:ea typeface="Roboto Slab Medium"/>
              <a:cs typeface="Roboto Slab Medium"/>
              <a:sym typeface="Roboto Slab Medium"/>
            </a:endParaRPr>
          </a:p>
        </p:txBody>
      </p:sp>
      <p:sp>
        <p:nvSpPr>
          <p:cNvPr id="3176" name="Google Shape;3176;p263"/>
          <p:cNvSpPr txBox="1"/>
          <p:nvPr/>
        </p:nvSpPr>
        <p:spPr>
          <a:xfrm>
            <a:off x="5356225" y="1116600"/>
            <a:ext cx="33354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The cost of the SMS API and the cost for Hosting is considerably low and affordable and will be covered by the system charges.</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300">
              <a:solidFill>
                <a:schemeClr val="dk2"/>
              </a:solidFill>
              <a:latin typeface="Roboto Slab Medium"/>
              <a:ea typeface="Roboto Slab Medium"/>
              <a:cs typeface="Roboto Slab Medium"/>
              <a:sym typeface="Roboto Slab Medium"/>
            </a:endParaRPr>
          </a:p>
        </p:txBody>
      </p:sp>
      <p:sp>
        <p:nvSpPr>
          <p:cNvPr id="3177" name="Google Shape;3177;p263"/>
          <p:cNvSpPr txBox="1"/>
          <p:nvPr/>
        </p:nvSpPr>
        <p:spPr>
          <a:xfrm>
            <a:off x="1185125" y="2510600"/>
            <a:ext cx="33354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All software applications and tools are free and open-source.</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No additional cost for the hardware components.</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300">
              <a:solidFill>
                <a:schemeClr val="dk2"/>
              </a:solidFill>
              <a:latin typeface="Roboto Slab Medium"/>
              <a:ea typeface="Roboto Slab Medium"/>
              <a:cs typeface="Roboto Slab Medium"/>
              <a:sym typeface="Roboto Slab Medium"/>
            </a:endParaRPr>
          </a:p>
        </p:txBody>
      </p:sp>
      <p:pic>
        <p:nvPicPr>
          <p:cNvPr id="3178" name="Google Shape;3178;p263"/>
          <p:cNvPicPr preferRelativeResize="0"/>
          <p:nvPr/>
        </p:nvPicPr>
        <p:blipFill>
          <a:blip r:embed="rId5">
            <a:alphaModFix/>
          </a:blip>
          <a:stretch>
            <a:fillRect/>
          </a:stretch>
        </p:blipFill>
        <p:spPr>
          <a:xfrm>
            <a:off x="5238013" y="2340325"/>
            <a:ext cx="2404362" cy="1185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82" name="Shape 3182"/>
        <p:cNvGrpSpPr/>
        <p:nvPr/>
      </p:nvGrpSpPr>
      <p:grpSpPr>
        <a:xfrm>
          <a:off x="0" y="0"/>
          <a:ext cx="0" cy="0"/>
          <a:chOff x="0" y="0"/>
          <a:chExt cx="0" cy="0"/>
        </a:xfrm>
      </p:grpSpPr>
      <p:grpSp>
        <p:nvGrpSpPr>
          <p:cNvPr id="3183" name="Google Shape;3183;p264"/>
          <p:cNvGrpSpPr/>
          <p:nvPr/>
        </p:nvGrpSpPr>
        <p:grpSpPr>
          <a:xfrm rot="-2490896">
            <a:off x="-1181246" y="-1602254"/>
            <a:ext cx="6446742" cy="3420439"/>
            <a:chOff x="238125" y="164598"/>
            <a:chExt cx="7141900" cy="4411675"/>
          </a:xfrm>
        </p:grpSpPr>
        <p:sp>
          <p:nvSpPr>
            <p:cNvPr id="3184" name="Google Shape;3184;p264"/>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64"/>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64"/>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64"/>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64"/>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64"/>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64"/>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64"/>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64"/>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64"/>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64"/>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64"/>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64"/>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64"/>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64"/>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64"/>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64"/>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64"/>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64"/>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64"/>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64"/>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64"/>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64"/>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64"/>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64"/>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64"/>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64"/>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64"/>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2" name="Google Shape;3212;p264"/>
          <p:cNvSpPr txBox="1"/>
          <p:nvPr/>
        </p:nvSpPr>
        <p:spPr>
          <a:xfrm>
            <a:off x="525125" y="365675"/>
            <a:ext cx="211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Operational</a:t>
            </a:r>
            <a:endParaRPr sz="2400">
              <a:solidFill>
                <a:srgbClr val="FFFFFF"/>
              </a:solidFill>
              <a:latin typeface="Roboto Slab Medium"/>
              <a:ea typeface="Roboto Slab Medium"/>
              <a:cs typeface="Roboto Slab Medium"/>
              <a:sym typeface="Roboto Slab Medium"/>
            </a:endParaRPr>
          </a:p>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Feasibility</a:t>
            </a:r>
            <a:endParaRPr sz="2400">
              <a:solidFill>
                <a:srgbClr val="FFFFFF"/>
              </a:solidFill>
              <a:latin typeface="Roboto Slab Medium"/>
              <a:ea typeface="Roboto Slab Medium"/>
              <a:cs typeface="Roboto Slab Medium"/>
              <a:sym typeface="Roboto Slab Medium"/>
            </a:endParaRPr>
          </a:p>
        </p:txBody>
      </p:sp>
      <p:pic>
        <p:nvPicPr>
          <p:cNvPr id="3213" name="Google Shape;3213;p264"/>
          <p:cNvPicPr preferRelativeResize="0"/>
          <p:nvPr/>
        </p:nvPicPr>
        <p:blipFill rotWithShape="1">
          <a:blip r:embed="rId3">
            <a:alphaModFix/>
          </a:blip>
          <a:srcRect b="14750" l="0" r="0" t="14743"/>
          <a:stretch/>
        </p:blipFill>
        <p:spPr>
          <a:xfrm>
            <a:off x="0" y="4169200"/>
            <a:ext cx="1381800" cy="974301"/>
          </a:xfrm>
          <a:prstGeom prst="rect">
            <a:avLst/>
          </a:prstGeom>
          <a:noFill/>
          <a:ln>
            <a:noFill/>
          </a:ln>
        </p:spPr>
      </p:pic>
      <p:sp>
        <p:nvSpPr>
          <p:cNvPr id="3214" name="Google Shape;3214;p264"/>
          <p:cNvSpPr txBox="1"/>
          <p:nvPr/>
        </p:nvSpPr>
        <p:spPr>
          <a:xfrm>
            <a:off x="3963625" y="761600"/>
            <a:ext cx="46557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Considering the issues that were identified, the proposed system provides multiple subsystems addressing all functionalities required by the service providers and the customers</a:t>
            </a:r>
            <a:r>
              <a:rPr lang="en" sz="1300">
                <a:solidFill>
                  <a:schemeClr val="dk2"/>
                </a:solidFill>
                <a:latin typeface="Roboto Slab Medium"/>
                <a:ea typeface="Roboto Slab Medium"/>
                <a:cs typeface="Roboto Slab Medium"/>
                <a:sym typeface="Roboto Slab Medium"/>
              </a:rPr>
              <a:t>.</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300">
              <a:solidFill>
                <a:schemeClr val="dk2"/>
              </a:solidFill>
              <a:latin typeface="Roboto Slab Medium"/>
              <a:ea typeface="Roboto Slab Medium"/>
              <a:cs typeface="Roboto Slab Medium"/>
              <a:sym typeface="Roboto Slab Medium"/>
            </a:endParaRPr>
          </a:p>
        </p:txBody>
      </p:sp>
      <p:sp>
        <p:nvSpPr>
          <p:cNvPr id="3215" name="Google Shape;3215;p264"/>
          <p:cNvSpPr txBox="1"/>
          <p:nvPr/>
        </p:nvSpPr>
        <p:spPr>
          <a:xfrm>
            <a:off x="2214000" y="3736875"/>
            <a:ext cx="47160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The following survey results shows that the proposed system satisfies the requirements of the users and they are being addressed accordingly.</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300">
              <a:solidFill>
                <a:schemeClr val="dk2"/>
              </a:solidFill>
              <a:latin typeface="Roboto Slab Medium"/>
              <a:ea typeface="Roboto Slab Medium"/>
              <a:cs typeface="Roboto Slab Medium"/>
              <a:sym typeface="Roboto Slab Medium"/>
            </a:endParaRPr>
          </a:p>
        </p:txBody>
      </p:sp>
      <p:pic>
        <p:nvPicPr>
          <p:cNvPr id="3216" name="Google Shape;3216;p264"/>
          <p:cNvPicPr preferRelativeResize="0"/>
          <p:nvPr/>
        </p:nvPicPr>
        <p:blipFill>
          <a:blip r:embed="rId4">
            <a:alphaModFix/>
          </a:blip>
          <a:stretch>
            <a:fillRect/>
          </a:stretch>
        </p:blipFill>
        <p:spPr>
          <a:xfrm>
            <a:off x="4872724" y="1780724"/>
            <a:ext cx="2837500" cy="1582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pic>
        <p:nvPicPr>
          <p:cNvPr id="3221" name="Google Shape;3221;p265"/>
          <p:cNvPicPr preferRelativeResize="0"/>
          <p:nvPr/>
        </p:nvPicPr>
        <p:blipFill>
          <a:blip r:embed="rId3">
            <a:alphaModFix/>
          </a:blip>
          <a:stretch>
            <a:fillRect/>
          </a:stretch>
        </p:blipFill>
        <p:spPr>
          <a:xfrm>
            <a:off x="73100" y="73100"/>
            <a:ext cx="5711525" cy="2385350"/>
          </a:xfrm>
          <a:prstGeom prst="rect">
            <a:avLst/>
          </a:prstGeom>
          <a:noFill/>
          <a:ln>
            <a:noFill/>
          </a:ln>
        </p:spPr>
      </p:pic>
      <p:pic>
        <p:nvPicPr>
          <p:cNvPr id="3222" name="Google Shape;3222;p265"/>
          <p:cNvPicPr preferRelativeResize="0"/>
          <p:nvPr/>
        </p:nvPicPr>
        <p:blipFill>
          <a:blip r:embed="rId4">
            <a:alphaModFix/>
          </a:blip>
          <a:stretch>
            <a:fillRect/>
          </a:stretch>
        </p:blipFill>
        <p:spPr>
          <a:xfrm>
            <a:off x="3379831" y="2458450"/>
            <a:ext cx="5660269" cy="2623275"/>
          </a:xfrm>
          <a:prstGeom prst="rect">
            <a:avLst/>
          </a:prstGeom>
          <a:noFill/>
          <a:ln>
            <a:noFill/>
          </a:ln>
        </p:spPr>
      </p:pic>
      <p:pic>
        <p:nvPicPr>
          <p:cNvPr id="3223" name="Google Shape;3223;p265"/>
          <p:cNvPicPr preferRelativeResize="0"/>
          <p:nvPr/>
        </p:nvPicPr>
        <p:blipFill>
          <a:blip r:embed="rId5">
            <a:alphaModFix/>
          </a:blip>
          <a:stretch>
            <a:fillRect/>
          </a:stretch>
        </p:blipFill>
        <p:spPr>
          <a:xfrm>
            <a:off x="6595350" y="280413"/>
            <a:ext cx="1970725" cy="1970725"/>
          </a:xfrm>
          <a:prstGeom prst="rect">
            <a:avLst/>
          </a:prstGeom>
          <a:noFill/>
          <a:ln>
            <a:noFill/>
          </a:ln>
        </p:spPr>
      </p:pic>
      <p:pic>
        <p:nvPicPr>
          <p:cNvPr id="3224" name="Google Shape;3224;p265"/>
          <p:cNvPicPr preferRelativeResize="0"/>
          <p:nvPr/>
        </p:nvPicPr>
        <p:blipFill>
          <a:blip r:embed="rId5">
            <a:alphaModFix/>
          </a:blip>
          <a:stretch>
            <a:fillRect/>
          </a:stretch>
        </p:blipFill>
        <p:spPr>
          <a:xfrm>
            <a:off x="686575" y="2784725"/>
            <a:ext cx="1970725" cy="1970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8" name="Shape 3228"/>
        <p:cNvGrpSpPr/>
        <p:nvPr/>
      </p:nvGrpSpPr>
      <p:grpSpPr>
        <a:xfrm>
          <a:off x="0" y="0"/>
          <a:ext cx="0" cy="0"/>
          <a:chOff x="0" y="0"/>
          <a:chExt cx="0" cy="0"/>
        </a:xfrm>
      </p:grpSpPr>
      <p:pic>
        <p:nvPicPr>
          <p:cNvPr id="3229" name="Google Shape;3229;p266"/>
          <p:cNvPicPr preferRelativeResize="0"/>
          <p:nvPr/>
        </p:nvPicPr>
        <p:blipFill>
          <a:blip r:embed="rId3">
            <a:alphaModFix/>
          </a:blip>
          <a:stretch>
            <a:fillRect/>
          </a:stretch>
        </p:blipFill>
        <p:spPr>
          <a:xfrm>
            <a:off x="67975" y="58900"/>
            <a:ext cx="5942801" cy="2580825"/>
          </a:xfrm>
          <a:prstGeom prst="rect">
            <a:avLst/>
          </a:prstGeom>
          <a:noFill/>
          <a:ln>
            <a:noFill/>
          </a:ln>
        </p:spPr>
      </p:pic>
      <p:pic>
        <p:nvPicPr>
          <p:cNvPr id="3230" name="Google Shape;3230;p266"/>
          <p:cNvPicPr preferRelativeResize="0"/>
          <p:nvPr/>
        </p:nvPicPr>
        <p:blipFill>
          <a:blip r:embed="rId4">
            <a:alphaModFix/>
          </a:blip>
          <a:stretch>
            <a:fillRect/>
          </a:stretch>
        </p:blipFill>
        <p:spPr>
          <a:xfrm>
            <a:off x="3852419" y="2639725"/>
            <a:ext cx="5207907" cy="2453325"/>
          </a:xfrm>
          <a:prstGeom prst="rect">
            <a:avLst/>
          </a:prstGeom>
          <a:noFill/>
          <a:ln>
            <a:noFill/>
          </a:ln>
        </p:spPr>
      </p:pic>
      <p:pic>
        <p:nvPicPr>
          <p:cNvPr id="3231" name="Google Shape;3231;p266"/>
          <p:cNvPicPr preferRelativeResize="0"/>
          <p:nvPr/>
        </p:nvPicPr>
        <p:blipFill>
          <a:blip r:embed="rId5">
            <a:alphaModFix/>
          </a:blip>
          <a:stretch>
            <a:fillRect/>
          </a:stretch>
        </p:blipFill>
        <p:spPr>
          <a:xfrm>
            <a:off x="6618000" y="363950"/>
            <a:ext cx="1970725" cy="1970725"/>
          </a:xfrm>
          <a:prstGeom prst="rect">
            <a:avLst/>
          </a:prstGeom>
          <a:noFill/>
          <a:ln>
            <a:noFill/>
          </a:ln>
        </p:spPr>
      </p:pic>
      <p:pic>
        <p:nvPicPr>
          <p:cNvPr id="3232" name="Google Shape;3232;p266"/>
          <p:cNvPicPr preferRelativeResize="0"/>
          <p:nvPr/>
        </p:nvPicPr>
        <p:blipFill>
          <a:blip r:embed="rId5">
            <a:alphaModFix/>
          </a:blip>
          <a:stretch>
            <a:fillRect/>
          </a:stretch>
        </p:blipFill>
        <p:spPr>
          <a:xfrm>
            <a:off x="890500" y="2960325"/>
            <a:ext cx="1970725" cy="1970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6" name="Shape 3236"/>
        <p:cNvGrpSpPr/>
        <p:nvPr/>
      </p:nvGrpSpPr>
      <p:grpSpPr>
        <a:xfrm>
          <a:off x="0" y="0"/>
          <a:ext cx="0" cy="0"/>
          <a:chOff x="0" y="0"/>
          <a:chExt cx="0" cy="0"/>
        </a:xfrm>
      </p:grpSpPr>
      <p:grpSp>
        <p:nvGrpSpPr>
          <p:cNvPr id="3237" name="Google Shape;3237;p267"/>
          <p:cNvGrpSpPr/>
          <p:nvPr/>
        </p:nvGrpSpPr>
        <p:grpSpPr>
          <a:xfrm rot="-2490896">
            <a:off x="-1181246" y="-1602254"/>
            <a:ext cx="6446742" cy="3420439"/>
            <a:chOff x="238125" y="164598"/>
            <a:chExt cx="7141900" cy="4411675"/>
          </a:xfrm>
        </p:grpSpPr>
        <p:sp>
          <p:nvSpPr>
            <p:cNvPr id="3238" name="Google Shape;3238;p267"/>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67"/>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67"/>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67"/>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67"/>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67"/>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67"/>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67"/>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67"/>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67"/>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67"/>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67"/>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67"/>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67"/>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67"/>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67"/>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67"/>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67"/>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67"/>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67"/>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67"/>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67"/>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67"/>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67"/>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67"/>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67"/>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67"/>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67"/>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6" name="Google Shape;3266;p267"/>
          <p:cNvSpPr txBox="1"/>
          <p:nvPr/>
        </p:nvSpPr>
        <p:spPr>
          <a:xfrm>
            <a:off x="525125" y="365675"/>
            <a:ext cx="211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Schedule</a:t>
            </a:r>
            <a:endParaRPr sz="2400">
              <a:solidFill>
                <a:srgbClr val="FFFFFF"/>
              </a:solidFill>
              <a:latin typeface="Roboto Slab Medium"/>
              <a:ea typeface="Roboto Slab Medium"/>
              <a:cs typeface="Roboto Slab Medium"/>
              <a:sym typeface="Roboto Slab Medium"/>
            </a:endParaRPr>
          </a:p>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Feasibility</a:t>
            </a:r>
            <a:endParaRPr sz="2400">
              <a:solidFill>
                <a:srgbClr val="FFFFFF"/>
              </a:solidFill>
              <a:latin typeface="Roboto Slab Medium"/>
              <a:ea typeface="Roboto Slab Medium"/>
              <a:cs typeface="Roboto Slab Medium"/>
              <a:sym typeface="Roboto Slab Medium"/>
            </a:endParaRPr>
          </a:p>
        </p:txBody>
      </p:sp>
      <p:pic>
        <p:nvPicPr>
          <p:cNvPr id="3267" name="Google Shape;3267;p267"/>
          <p:cNvPicPr preferRelativeResize="0"/>
          <p:nvPr/>
        </p:nvPicPr>
        <p:blipFill rotWithShape="1">
          <a:blip r:embed="rId3">
            <a:alphaModFix/>
          </a:blip>
          <a:srcRect b="14750" l="0" r="0" t="14743"/>
          <a:stretch/>
        </p:blipFill>
        <p:spPr>
          <a:xfrm>
            <a:off x="0" y="4169200"/>
            <a:ext cx="1381800" cy="974301"/>
          </a:xfrm>
          <a:prstGeom prst="rect">
            <a:avLst/>
          </a:prstGeom>
          <a:noFill/>
          <a:ln>
            <a:noFill/>
          </a:ln>
        </p:spPr>
      </p:pic>
      <p:pic>
        <p:nvPicPr>
          <p:cNvPr id="3268" name="Google Shape;3268;p267"/>
          <p:cNvPicPr preferRelativeResize="0"/>
          <p:nvPr/>
        </p:nvPicPr>
        <p:blipFill>
          <a:blip r:embed="rId4">
            <a:alphaModFix/>
          </a:blip>
          <a:stretch>
            <a:fillRect/>
          </a:stretch>
        </p:blipFill>
        <p:spPr>
          <a:xfrm>
            <a:off x="1678275" y="1948187"/>
            <a:ext cx="1958875" cy="1689425"/>
          </a:xfrm>
          <a:prstGeom prst="rect">
            <a:avLst/>
          </a:prstGeom>
          <a:noFill/>
          <a:ln>
            <a:noFill/>
          </a:ln>
        </p:spPr>
      </p:pic>
      <p:pic>
        <p:nvPicPr>
          <p:cNvPr id="3269" name="Google Shape;3269;p267"/>
          <p:cNvPicPr preferRelativeResize="0"/>
          <p:nvPr/>
        </p:nvPicPr>
        <p:blipFill>
          <a:blip r:embed="rId5">
            <a:alphaModFix/>
          </a:blip>
          <a:stretch>
            <a:fillRect/>
          </a:stretch>
        </p:blipFill>
        <p:spPr>
          <a:xfrm>
            <a:off x="6238699" y="227100"/>
            <a:ext cx="2209900" cy="1609275"/>
          </a:xfrm>
          <a:prstGeom prst="rect">
            <a:avLst/>
          </a:prstGeom>
          <a:noFill/>
          <a:ln>
            <a:noFill/>
          </a:ln>
        </p:spPr>
      </p:pic>
      <p:pic>
        <p:nvPicPr>
          <p:cNvPr id="3270" name="Google Shape;3270;p267"/>
          <p:cNvPicPr preferRelativeResize="0"/>
          <p:nvPr/>
        </p:nvPicPr>
        <p:blipFill>
          <a:blip r:embed="rId6">
            <a:alphaModFix/>
          </a:blip>
          <a:stretch>
            <a:fillRect/>
          </a:stretch>
        </p:blipFill>
        <p:spPr>
          <a:xfrm>
            <a:off x="6087975" y="3237600"/>
            <a:ext cx="2360625" cy="1747100"/>
          </a:xfrm>
          <a:prstGeom prst="rect">
            <a:avLst/>
          </a:prstGeom>
          <a:noFill/>
          <a:ln>
            <a:noFill/>
          </a:ln>
        </p:spPr>
      </p:pic>
      <p:sp>
        <p:nvSpPr>
          <p:cNvPr id="3271" name="Google Shape;3271;p267"/>
          <p:cNvSpPr txBox="1"/>
          <p:nvPr/>
        </p:nvSpPr>
        <p:spPr>
          <a:xfrm>
            <a:off x="3581875" y="691250"/>
            <a:ext cx="27984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The development of the system should completed within 9 months left.</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300">
              <a:solidFill>
                <a:schemeClr val="dk2"/>
              </a:solidFill>
              <a:latin typeface="Roboto Slab Medium"/>
              <a:ea typeface="Roboto Slab Medium"/>
              <a:cs typeface="Roboto Slab Medium"/>
              <a:sym typeface="Roboto Slab Medium"/>
            </a:endParaRPr>
          </a:p>
        </p:txBody>
      </p:sp>
      <p:sp>
        <p:nvSpPr>
          <p:cNvPr id="3272" name="Google Shape;3272;p267"/>
          <p:cNvSpPr txBox="1"/>
          <p:nvPr/>
        </p:nvSpPr>
        <p:spPr>
          <a:xfrm>
            <a:off x="4105950" y="2370625"/>
            <a:ext cx="27984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Requirement gathering phase is already completed</a:t>
            </a:r>
            <a:endParaRPr sz="1300">
              <a:solidFill>
                <a:schemeClr val="dk2"/>
              </a:solidFill>
              <a:latin typeface="Roboto Slab Medium"/>
              <a:ea typeface="Roboto Slab Medium"/>
              <a:cs typeface="Roboto Slab Medium"/>
              <a:sym typeface="Roboto Slab Medium"/>
            </a:endParaRPr>
          </a:p>
        </p:txBody>
      </p:sp>
      <p:sp>
        <p:nvSpPr>
          <p:cNvPr id="3273" name="Google Shape;3273;p267"/>
          <p:cNvSpPr txBox="1"/>
          <p:nvPr/>
        </p:nvSpPr>
        <p:spPr>
          <a:xfrm>
            <a:off x="3001200" y="3909350"/>
            <a:ext cx="27984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The available time duration is adequate for the for the development team of 4 members.</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300">
              <a:solidFill>
                <a:schemeClr val="dk2"/>
              </a:solidFill>
              <a:latin typeface="Roboto Slab Medium"/>
              <a:ea typeface="Roboto Slab Medium"/>
              <a:cs typeface="Roboto Slab Medium"/>
              <a:sym typeface="Roboto Slab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241"/>
          <p:cNvSpPr txBox="1"/>
          <p:nvPr>
            <p:ph idx="1" type="subTitle"/>
          </p:nvPr>
        </p:nvSpPr>
        <p:spPr>
          <a:xfrm flipH="1">
            <a:off x="127400" y="4191900"/>
            <a:ext cx="3804000" cy="53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741" name="Google Shape;2741;p241" title="Presentation.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1"/>
                                        </p:tgtEl>
                                        <p:attrNameLst>
                                          <p:attrName>style.visibility</p:attrName>
                                        </p:attrNameLst>
                                      </p:cBhvr>
                                      <p:to>
                                        <p:strVal val="visible"/>
                                      </p:to>
                                    </p:set>
                                    <p:animEffect filter="fade" transition="in">
                                      <p:cBhvr>
                                        <p:cTn dur="1000"/>
                                        <p:tgtEl>
                                          <p:spTgt spid="2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77" name="Shape 3277"/>
        <p:cNvGrpSpPr/>
        <p:nvPr/>
      </p:nvGrpSpPr>
      <p:grpSpPr>
        <a:xfrm>
          <a:off x="0" y="0"/>
          <a:ext cx="0" cy="0"/>
          <a:chOff x="0" y="0"/>
          <a:chExt cx="0" cy="0"/>
        </a:xfrm>
      </p:grpSpPr>
      <p:sp>
        <p:nvSpPr>
          <p:cNvPr id="3278" name="Google Shape;3278;p268"/>
          <p:cNvSpPr txBox="1"/>
          <p:nvPr>
            <p:ph type="ctrTitle"/>
          </p:nvPr>
        </p:nvSpPr>
        <p:spPr>
          <a:xfrm>
            <a:off x="1410600" y="300127"/>
            <a:ext cx="6322800" cy="68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Gantt </a:t>
            </a:r>
            <a:r>
              <a:rPr lang="en" sz="3600">
                <a:solidFill>
                  <a:schemeClr val="dk2"/>
                </a:solidFill>
              </a:rPr>
              <a:t>Chart</a:t>
            </a:r>
            <a:endParaRPr/>
          </a:p>
        </p:txBody>
      </p:sp>
      <p:pic>
        <p:nvPicPr>
          <p:cNvPr id="3279" name="Google Shape;3279;p268"/>
          <p:cNvPicPr preferRelativeResize="0"/>
          <p:nvPr/>
        </p:nvPicPr>
        <p:blipFill>
          <a:blip r:embed="rId3">
            <a:alphaModFix/>
          </a:blip>
          <a:stretch>
            <a:fillRect/>
          </a:stretch>
        </p:blipFill>
        <p:spPr>
          <a:xfrm>
            <a:off x="371825" y="1096825"/>
            <a:ext cx="8400351" cy="3735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3" name="Shape 3283"/>
        <p:cNvGrpSpPr/>
        <p:nvPr/>
      </p:nvGrpSpPr>
      <p:grpSpPr>
        <a:xfrm>
          <a:off x="0" y="0"/>
          <a:ext cx="0" cy="0"/>
          <a:chOff x="0" y="0"/>
          <a:chExt cx="0" cy="0"/>
        </a:xfrm>
      </p:grpSpPr>
      <p:pic>
        <p:nvPicPr>
          <p:cNvPr id="3284" name="Google Shape;3284;p269"/>
          <p:cNvPicPr preferRelativeResize="0"/>
          <p:nvPr/>
        </p:nvPicPr>
        <p:blipFill>
          <a:blip r:embed="rId3">
            <a:alphaModFix/>
          </a:blip>
          <a:stretch>
            <a:fillRect/>
          </a:stretch>
        </p:blipFill>
        <p:spPr>
          <a:xfrm>
            <a:off x="106138" y="1185375"/>
            <a:ext cx="8931725" cy="3484299"/>
          </a:xfrm>
          <a:prstGeom prst="rect">
            <a:avLst/>
          </a:prstGeom>
          <a:noFill/>
          <a:ln>
            <a:noFill/>
          </a:ln>
        </p:spPr>
      </p:pic>
      <p:sp>
        <p:nvSpPr>
          <p:cNvPr id="3285" name="Google Shape;3285;p269"/>
          <p:cNvSpPr txBox="1"/>
          <p:nvPr/>
        </p:nvSpPr>
        <p:spPr>
          <a:xfrm>
            <a:off x="2402400" y="237900"/>
            <a:ext cx="4339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Anton"/>
                <a:ea typeface="Anton"/>
                <a:cs typeface="Anton"/>
                <a:sym typeface="Anton"/>
              </a:rPr>
              <a:t>Trello</a:t>
            </a:r>
            <a:r>
              <a:rPr lang="en" sz="3600">
                <a:solidFill>
                  <a:schemeClr val="lt1"/>
                </a:solidFill>
                <a:latin typeface="Anton"/>
                <a:ea typeface="Anton"/>
                <a:cs typeface="Anton"/>
                <a:sym typeface="Anton"/>
              </a:rPr>
              <a:t> </a:t>
            </a:r>
            <a:r>
              <a:rPr lang="en" sz="3600">
                <a:solidFill>
                  <a:schemeClr val="dk2"/>
                </a:solidFill>
                <a:latin typeface="Anton"/>
                <a:ea typeface="Anton"/>
                <a:cs typeface="Anton"/>
                <a:sym typeface="Anton"/>
              </a:rPr>
              <a:t>Workspace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pic>
        <p:nvPicPr>
          <p:cNvPr id="3290" name="Google Shape;3290;p270"/>
          <p:cNvPicPr preferRelativeResize="0"/>
          <p:nvPr/>
        </p:nvPicPr>
        <p:blipFill>
          <a:blip r:embed="rId3">
            <a:alphaModFix/>
          </a:blip>
          <a:stretch>
            <a:fillRect/>
          </a:stretch>
        </p:blipFill>
        <p:spPr>
          <a:xfrm>
            <a:off x="1166813" y="1075175"/>
            <a:ext cx="5743575" cy="3943350"/>
          </a:xfrm>
          <a:prstGeom prst="rect">
            <a:avLst/>
          </a:prstGeom>
          <a:noFill/>
          <a:ln>
            <a:noFill/>
          </a:ln>
        </p:spPr>
      </p:pic>
      <p:cxnSp>
        <p:nvCxnSpPr>
          <p:cNvPr id="3291" name="Google Shape;3291;p270"/>
          <p:cNvCxnSpPr/>
          <p:nvPr/>
        </p:nvCxnSpPr>
        <p:spPr>
          <a:xfrm rot="10800000">
            <a:off x="1653250" y="4638800"/>
            <a:ext cx="3829200" cy="0"/>
          </a:xfrm>
          <a:prstGeom prst="straightConnector1">
            <a:avLst/>
          </a:prstGeom>
          <a:noFill/>
          <a:ln cap="flat" cmpd="sng" w="9525">
            <a:solidFill>
              <a:schemeClr val="dk2"/>
            </a:solidFill>
            <a:prstDash val="solid"/>
            <a:round/>
            <a:headEnd len="med" w="med" type="none"/>
            <a:tailEnd len="med" w="med" type="none"/>
          </a:ln>
        </p:spPr>
      </p:cxnSp>
      <p:cxnSp>
        <p:nvCxnSpPr>
          <p:cNvPr id="3292" name="Google Shape;3292;p270"/>
          <p:cNvCxnSpPr/>
          <p:nvPr/>
        </p:nvCxnSpPr>
        <p:spPr>
          <a:xfrm rot="10800000">
            <a:off x="1630500" y="2406650"/>
            <a:ext cx="0" cy="2209500"/>
          </a:xfrm>
          <a:prstGeom prst="straightConnector1">
            <a:avLst/>
          </a:prstGeom>
          <a:noFill/>
          <a:ln cap="flat" cmpd="sng" w="9525">
            <a:solidFill>
              <a:schemeClr val="dk2"/>
            </a:solidFill>
            <a:prstDash val="solid"/>
            <a:round/>
            <a:headEnd len="med" w="med" type="none"/>
            <a:tailEnd len="med" w="med" type="triangle"/>
          </a:ln>
        </p:spPr>
      </p:cxnSp>
      <p:cxnSp>
        <p:nvCxnSpPr>
          <p:cNvPr id="3293" name="Google Shape;3293;p270"/>
          <p:cNvCxnSpPr/>
          <p:nvPr/>
        </p:nvCxnSpPr>
        <p:spPr>
          <a:xfrm rot="10800000">
            <a:off x="2593500" y="2792000"/>
            <a:ext cx="0" cy="1835400"/>
          </a:xfrm>
          <a:prstGeom prst="straightConnector1">
            <a:avLst/>
          </a:prstGeom>
          <a:noFill/>
          <a:ln cap="flat" cmpd="sng" w="9525">
            <a:solidFill>
              <a:schemeClr val="dk2"/>
            </a:solidFill>
            <a:prstDash val="solid"/>
            <a:round/>
            <a:headEnd len="med" w="med" type="none"/>
            <a:tailEnd len="med" w="med" type="triangle"/>
          </a:ln>
        </p:spPr>
      </p:cxnSp>
      <p:cxnSp>
        <p:nvCxnSpPr>
          <p:cNvPr id="3294" name="Google Shape;3294;p270"/>
          <p:cNvCxnSpPr/>
          <p:nvPr/>
        </p:nvCxnSpPr>
        <p:spPr>
          <a:xfrm rot="10800000">
            <a:off x="3556500" y="3358700"/>
            <a:ext cx="5100" cy="1268700"/>
          </a:xfrm>
          <a:prstGeom prst="straightConnector1">
            <a:avLst/>
          </a:prstGeom>
          <a:noFill/>
          <a:ln cap="flat" cmpd="sng" w="9525">
            <a:solidFill>
              <a:schemeClr val="dk2"/>
            </a:solidFill>
            <a:prstDash val="solid"/>
            <a:round/>
            <a:headEnd len="med" w="med" type="none"/>
            <a:tailEnd len="med" w="med" type="triangle"/>
          </a:ln>
        </p:spPr>
      </p:cxnSp>
      <p:cxnSp>
        <p:nvCxnSpPr>
          <p:cNvPr id="3295" name="Google Shape;3295;p270"/>
          <p:cNvCxnSpPr/>
          <p:nvPr/>
        </p:nvCxnSpPr>
        <p:spPr>
          <a:xfrm flipH="1" rot="10800000">
            <a:off x="4439075" y="3891200"/>
            <a:ext cx="1200" cy="736200"/>
          </a:xfrm>
          <a:prstGeom prst="straightConnector1">
            <a:avLst/>
          </a:prstGeom>
          <a:noFill/>
          <a:ln cap="flat" cmpd="sng" w="9525">
            <a:solidFill>
              <a:schemeClr val="dk2"/>
            </a:solidFill>
            <a:prstDash val="solid"/>
            <a:round/>
            <a:headEnd len="med" w="med" type="none"/>
            <a:tailEnd len="med" w="med" type="triangle"/>
          </a:ln>
        </p:spPr>
      </p:cxnSp>
      <p:cxnSp>
        <p:nvCxnSpPr>
          <p:cNvPr id="3296" name="Google Shape;3296;p270"/>
          <p:cNvCxnSpPr/>
          <p:nvPr/>
        </p:nvCxnSpPr>
        <p:spPr>
          <a:xfrm flipH="1" rot="10800000">
            <a:off x="5225900" y="4321700"/>
            <a:ext cx="7200" cy="305700"/>
          </a:xfrm>
          <a:prstGeom prst="straightConnector1">
            <a:avLst/>
          </a:prstGeom>
          <a:noFill/>
          <a:ln cap="flat" cmpd="sng" w="9525">
            <a:solidFill>
              <a:schemeClr val="dk2"/>
            </a:solidFill>
            <a:prstDash val="solid"/>
            <a:round/>
            <a:headEnd len="med" w="med" type="none"/>
            <a:tailEnd len="med" w="med" type="triangle"/>
          </a:ln>
        </p:spPr>
      </p:cxnSp>
      <p:sp>
        <p:nvSpPr>
          <p:cNvPr id="3297" name="Google Shape;3297;p270"/>
          <p:cNvSpPr txBox="1"/>
          <p:nvPr/>
        </p:nvSpPr>
        <p:spPr>
          <a:xfrm>
            <a:off x="703050" y="183875"/>
            <a:ext cx="7737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Anton"/>
                <a:ea typeface="Anton"/>
                <a:cs typeface="Anton"/>
                <a:sym typeface="Anton"/>
              </a:rPr>
              <a:t>Software</a:t>
            </a:r>
            <a:r>
              <a:rPr lang="en" sz="3000">
                <a:solidFill>
                  <a:schemeClr val="lt1"/>
                </a:solidFill>
                <a:latin typeface="Anton"/>
                <a:ea typeface="Anton"/>
                <a:cs typeface="Anton"/>
                <a:sym typeface="Anton"/>
              </a:rPr>
              <a:t> </a:t>
            </a:r>
            <a:r>
              <a:rPr lang="en" sz="3000">
                <a:solidFill>
                  <a:schemeClr val="dk2"/>
                </a:solidFill>
                <a:latin typeface="Anton"/>
                <a:ea typeface="Anton"/>
                <a:cs typeface="Anton"/>
                <a:sym typeface="Anton"/>
              </a:rPr>
              <a:t>Development </a:t>
            </a:r>
            <a:r>
              <a:rPr lang="en" sz="3000">
                <a:solidFill>
                  <a:schemeClr val="lt1"/>
                </a:solidFill>
                <a:latin typeface="Anton"/>
                <a:ea typeface="Anton"/>
                <a:cs typeface="Anton"/>
                <a:sym typeface="Anton"/>
              </a:rPr>
              <a:t>Methodology</a:t>
            </a:r>
            <a:r>
              <a:rPr lang="en" sz="3600">
                <a:solidFill>
                  <a:schemeClr val="lt1"/>
                </a:solidFill>
                <a:latin typeface="Anton"/>
                <a:ea typeface="Anton"/>
                <a:cs typeface="Anton"/>
                <a:sym typeface="Anton"/>
              </a:rPr>
              <a:t> </a:t>
            </a:r>
            <a:endParaRPr/>
          </a:p>
        </p:txBody>
      </p:sp>
      <p:grpSp>
        <p:nvGrpSpPr>
          <p:cNvPr id="3298" name="Google Shape;3298;p270"/>
          <p:cNvGrpSpPr/>
          <p:nvPr/>
        </p:nvGrpSpPr>
        <p:grpSpPr>
          <a:xfrm rot="-9977317">
            <a:off x="6048322" y="1305059"/>
            <a:ext cx="2627390" cy="1610133"/>
            <a:chOff x="238125" y="164598"/>
            <a:chExt cx="7141900" cy="4411675"/>
          </a:xfrm>
        </p:grpSpPr>
        <p:sp>
          <p:nvSpPr>
            <p:cNvPr id="3299" name="Google Shape;3299;p270"/>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70"/>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70"/>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70"/>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70"/>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70"/>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70"/>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70"/>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70"/>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70"/>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70"/>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70"/>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70"/>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70"/>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70"/>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70"/>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70"/>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70"/>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70"/>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70"/>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70"/>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70"/>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70"/>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70"/>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70"/>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70"/>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70"/>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70"/>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chemeClr val="lt1"/>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7" name="Google Shape;3327;p270"/>
          <p:cNvSpPr txBox="1"/>
          <p:nvPr/>
        </p:nvSpPr>
        <p:spPr>
          <a:xfrm>
            <a:off x="6797600" y="1766600"/>
            <a:ext cx="167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Slab Medium"/>
                <a:ea typeface="Roboto Slab Medium"/>
                <a:cs typeface="Roboto Slab Medium"/>
                <a:sym typeface="Roboto Slab Medium"/>
              </a:rPr>
              <a:t>Modified </a:t>
            </a:r>
            <a:endParaRPr>
              <a:solidFill>
                <a:srgbClr val="FFFFFF"/>
              </a:solidFill>
              <a:latin typeface="Roboto Slab Medium"/>
              <a:ea typeface="Roboto Slab Medium"/>
              <a:cs typeface="Roboto Slab Medium"/>
              <a:sym typeface="Roboto Slab Medium"/>
            </a:endParaRPr>
          </a:p>
          <a:p>
            <a:pPr indent="0" lvl="0" marL="0" rtl="0" algn="l">
              <a:spcBef>
                <a:spcPts val="0"/>
              </a:spcBef>
              <a:spcAft>
                <a:spcPts val="0"/>
              </a:spcAft>
              <a:buNone/>
            </a:pPr>
            <a:r>
              <a:rPr lang="en">
                <a:solidFill>
                  <a:srgbClr val="FFFFFF"/>
                </a:solidFill>
                <a:latin typeface="Roboto Slab Medium"/>
                <a:ea typeface="Roboto Slab Medium"/>
                <a:cs typeface="Roboto Slab Medium"/>
                <a:sym typeface="Roboto Slab Medium"/>
              </a:rPr>
              <a:t>Waterfall Model</a:t>
            </a:r>
            <a:endParaRPr>
              <a:solidFill>
                <a:srgbClr val="FFFFFF"/>
              </a:solidFill>
              <a:latin typeface="Roboto Slab Medium"/>
              <a:ea typeface="Roboto Slab Medium"/>
              <a:cs typeface="Roboto Slab Medium"/>
              <a:sym typeface="Roboto Slab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1" name="Shape 3331"/>
        <p:cNvGrpSpPr/>
        <p:nvPr/>
      </p:nvGrpSpPr>
      <p:grpSpPr>
        <a:xfrm>
          <a:off x="0" y="0"/>
          <a:ext cx="0" cy="0"/>
          <a:chOff x="0" y="0"/>
          <a:chExt cx="0" cy="0"/>
        </a:xfrm>
      </p:grpSpPr>
      <p:grpSp>
        <p:nvGrpSpPr>
          <p:cNvPr id="3332" name="Google Shape;3332;p271"/>
          <p:cNvGrpSpPr/>
          <p:nvPr/>
        </p:nvGrpSpPr>
        <p:grpSpPr>
          <a:xfrm rot="-2490896">
            <a:off x="-1181246" y="-1602254"/>
            <a:ext cx="6446742" cy="3420439"/>
            <a:chOff x="238125" y="164598"/>
            <a:chExt cx="7141900" cy="4411675"/>
          </a:xfrm>
        </p:grpSpPr>
        <p:sp>
          <p:nvSpPr>
            <p:cNvPr id="3333" name="Google Shape;3333;p271"/>
            <p:cNvSpPr/>
            <p:nvPr/>
          </p:nvSpPr>
          <p:spPr>
            <a:xfrm>
              <a:off x="238125" y="164598"/>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1C458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71"/>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71"/>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71"/>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71"/>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71"/>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71"/>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71"/>
            <p:cNvSpPr/>
            <p:nvPr/>
          </p:nvSpPr>
          <p:spPr>
            <a:xfrm>
              <a:off x="2827228" y="2093389"/>
              <a:ext cx="948700" cy="52525"/>
            </a:xfrm>
            <a:custGeom>
              <a:rect b="b" l="l" r="r" t="t"/>
              <a:pathLst>
                <a:path extrusionOk="0" fill="none" h="2101" w="37948">
                  <a:moveTo>
                    <a:pt x="0" y="0"/>
                  </a:moveTo>
                  <a:cubicBezTo>
                    <a:pt x="0" y="0"/>
                    <a:pt x="27298" y="2101"/>
                    <a:pt x="37948" y="90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71"/>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71"/>
            <p:cNvSpPr/>
            <p:nvPr/>
          </p:nvSpPr>
          <p:spPr>
            <a:xfrm>
              <a:off x="2928350" y="3118725"/>
              <a:ext cx="25" cy="25"/>
            </a:xfrm>
            <a:custGeom>
              <a:rect b="b" l="l" r="r" t="t"/>
              <a:pathLst>
                <a:path extrusionOk="0" fill="none" h="1" w="1">
                  <a:moveTo>
                    <a:pt x="0" y="0"/>
                  </a:moveTo>
                  <a:close/>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71"/>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71"/>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71"/>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71"/>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71"/>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71"/>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71"/>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71"/>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71"/>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71"/>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71"/>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71"/>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71"/>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71"/>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71"/>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71"/>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71"/>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71"/>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1C4587"/>
            </a:solidFill>
            <a:ln cap="flat" cmpd="sng" w="450">
              <a:solidFill>
                <a:srgbClr val="98BEE0"/>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1" name="Google Shape;3361;p271"/>
          <p:cNvSpPr txBox="1"/>
          <p:nvPr/>
        </p:nvSpPr>
        <p:spPr>
          <a:xfrm>
            <a:off x="220325" y="365675"/>
            <a:ext cx="2692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Legal and Ethical</a:t>
            </a:r>
            <a:endParaRPr sz="2400">
              <a:solidFill>
                <a:srgbClr val="FFFFFF"/>
              </a:solidFill>
              <a:latin typeface="Roboto Slab Medium"/>
              <a:ea typeface="Roboto Slab Medium"/>
              <a:cs typeface="Roboto Slab Medium"/>
              <a:sym typeface="Roboto Slab Medium"/>
            </a:endParaRPr>
          </a:p>
          <a:p>
            <a:pPr indent="0" lvl="0" marL="0" rtl="0" algn="l">
              <a:spcBef>
                <a:spcPts val="0"/>
              </a:spcBef>
              <a:spcAft>
                <a:spcPts val="0"/>
              </a:spcAft>
              <a:buNone/>
            </a:pPr>
            <a:r>
              <a:rPr lang="en" sz="2400">
                <a:solidFill>
                  <a:srgbClr val="FFFFFF"/>
                </a:solidFill>
                <a:latin typeface="Roboto Slab Medium"/>
                <a:ea typeface="Roboto Slab Medium"/>
                <a:cs typeface="Roboto Slab Medium"/>
                <a:sym typeface="Roboto Slab Medium"/>
              </a:rPr>
              <a:t>Feasibility</a:t>
            </a:r>
            <a:endParaRPr sz="2400">
              <a:solidFill>
                <a:srgbClr val="FFFFFF"/>
              </a:solidFill>
              <a:latin typeface="Roboto Slab Medium"/>
              <a:ea typeface="Roboto Slab Medium"/>
              <a:cs typeface="Roboto Slab Medium"/>
              <a:sym typeface="Roboto Slab Medium"/>
            </a:endParaRPr>
          </a:p>
        </p:txBody>
      </p:sp>
      <p:pic>
        <p:nvPicPr>
          <p:cNvPr id="3362" name="Google Shape;3362;p271"/>
          <p:cNvPicPr preferRelativeResize="0"/>
          <p:nvPr/>
        </p:nvPicPr>
        <p:blipFill rotWithShape="1">
          <a:blip r:embed="rId3">
            <a:alphaModFix/>
          </a:blip>
          <a:srcRect b="14750" l="0" r="0" t="14743"/>
          <a:stretch/>
        </p:blipFill>
        <p:spPr>
          <a:xfrm>
            <a:off x="0" y="4169200"/>
            <a:ext cx="1381800" cy="974301"/>
          </a:xfrm>
          <a:prstGeom prst="rect">
            <a:avLst/>
          </a:prstGeom>
          <a:noFill/>
          <a:ln>
            <a:noFill/>
          </a:ln>
        </p:spPr>
      </p:pic>
      <p:sp>
        <p:nvSpPr>
          <p:cNvPr id="3363" name="Google Shape;3363;p271"/>
          <p:cNvSpPr txBox="1"/>
          <p:nvPr/>
        </p:nvSpPr>
        <p:spPr>
          <a:xfrm>
            <a:off x="3873200" y="500375"/>
            <a:ext cx="27984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If any external code fragments used they will be acknowledged and give credits to its rightful owner</a:t>
            </a:r>
            <a:endParaRPr>
              <a:latin typeface="Anaheim"/>
              <a:ea typeface="Anaheim"/>
              <a:cs typeface="Anaheim"/>
              <a:sym typeface="Anaheim"/>
            </a:endParaRPr>
          </a:p>
        </p:txBody>
      </p:sp>
      <p:pic>
        <p:nvPicPr>
          <p:cNvPr id="3364" name="Google Shape;3364;p271"/>
          <p:cNvPicPr preferRelativeResize="0"/>
          <p:nvPr/>
        </p:nvPicPr>
        <p:blipFill>
          <a:blip r:embed="rId4">
            <a:alphaModFix/>
          </a:blip>
          <a:stretch>
            <a:fillRect/>
          </a:stretch>
        </p:blipFill>
        <p:spPr>
          <a:xfrm>
            <a:off x="1381800" y="1866563"/>
            <a:ext cx="2798318" cy="1551375"/>
          </a:xfrm>
          <a:prstGeom prst="rect">
            <a:avLst/>
          </a:prstGeom>
          <a:noFill/>
          <a:ln>
            <a:noFill/>
          </a:ln>
        </p:spPr>
      </p:pic>
      <p:pic>
        <p:nvPicPr>
          <p:cNvPr id="3365" name="Google Shape;3365;p271"/>
          <p:cNvPicPr preferRelativeResize="0"/>
          <p:nvPr/>
        </p:nvPicPr>
        <p:blipFill>
          <a:blip r:embed="rId5">
            <a:alphaModFix/>
          </a:blip>
          <a:stretch>
            <a:fillRect/>
          </a:stretch>
        </p:blipFill>
        <p:spPr>
          <a:xfrm>
            <a:off x="6581200" y="285300"/>
            <a:ext cx="2322925" cy="1295141"/>
          </a:xfrm>
          <a:prstGeom prst="rect">
            <a:avLst/>
          </a:prstGeom>
          <a:noFill/>
          <a:ln>
            <a:noFill/>
          </a:ln>
        </p:spPr>
      </p:pic>
      <p:pic>
        <p:nvPicPr>
          <p:cNvPr id="3366" name="Google Shape;3366;p271"/>
          <p:cNvPicPr preferRelativeResize="0"/>
          <p:nvPr/>
        </p:nvPicPr>
        <p:blipFill>
          <a:blip r:embed="rId6">
            <a:alphaModFix/>
          </a:blip>
          <a:stretch>
            <a:fillRect/>
          </a:stretch>
        </p:blipFill>
        <p:spPr>
          <a:xfrm>
            <a:off x="6793875" y="3525625"/>
            <a:ext cx="1475625" cy="1551375"/>
          </a:xfrm>
          <a:prstGeom prst="rect">
            <a:avLst/>
          </a:prstGeom>
          <a:noFill/>
          <a:ln>
            <a:noFill/>
          </a:ln>
        </p:spPr>
      </p:pic>
      <p:sp>
        <p:nvSpPr>
          <p:cNvPr id="3367" name="Google Shape;3367;p271"/>
          <p:cNvSpPr txBox="1"/>
          <p:nvPr/>
        </p:nvSpPr>
        <p:spPr>
          <a:xfrm>
            <a:off x="4675875" y="1849488"/>
            <a:ext cx="39369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Customers who use the system cannot access personal data of any other customer or service provider within the system.</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t/>
            </a:r>
            <a:endParaRPr sz="1300">
              <a:solidFill>
                <a:schemeClr val="dk2"/>
              </a:solidFill>
              <a:latin typeface="Roboto Slab Medium"/>
              <a:ea typeface="Roboto Slab Medium"/>
              <a:cs typeface="Roboto Slab Medium"/>
              <a:sym typeface="Roboto Slab Medium"/>
            </a:endParaRPr>
          </a:p>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Payment records of the customers and service providers can be accessed and managed only by the system admin/super Admin.</a:t>
            </a:r>
            <a:endParaRPr>
              <a:latin typeface="Anaheim"/>
              <a:ea typeface="Anaheim"/>
              <a:cs typeface="Anaheim"/>
              <a:sym typeface="Anaheim"/>
            </a:endParaRPr>
          </a:p>
        </p:txBody>
      </p:sp>
      <p:sp>
        <p:nvSpPr>
          <p:cNvPr id="3368" name="Google Shape;3368;p271"/>
          <p:cNvSpPr txBox="1"/>
          <p:nvPr/>
        </p:nvSpPr>
        <p:spPr>
          <a:xfrm>
            <a:off x="2912825" y="3798925"/>
            <a:ext cx="27984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Roboto Slab Medium"/>
                <a:ea typeface="Roboto Slab Medium"/>
                <a:cs typeface="Roboto Slab Medium"/>
                <a:sym typeface="Roboto Slab Medium"/>
              </a:rPr>
              <a:t>The service records collected and stored related to customers will not be exposed to a third party under any circumstances.</a:t>
            </a:r>
            <a:endParaRPr sz="1300">
              <a:solidFill>
                <a:schemeClr val="dk2"/>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72" name="Shape 3372"/>
        <p:cNvGrpSpPr/>
        <p:nvPr/>
      </p:nvGrpSpPr>
      <p:grpSpPr>
        <a:xfrm>
          <a:off x="0" y="0"/>
          <a:ext cx="0" cy="0"/>
          <a:chOff x="0" y="0"/>
          <a:chExt cx="0" cy="0"/>
        </a:xfrm>
      </p:grpSpPr>
      <p:pic>
        <p:nvPicPr>
          <p:cNvPr id="3373" name="Google Shape;3373;p272"/>
          <p:cNvPicPr preferRelativeResize="0"/>
          <p:nvPr/>
        </p:nvPicPr>
        <p:blipFill>
          <a:blip r:embed="rId3">
            <a:alphaModFix/>
          </a:blip>
          <a:stretch>
            <a:fillRect/>
          </a:stretch>
        </p:blipFill>
        <p:spPr>
          <a:xfrm>
            <a:off x="5048150" y="1172199"/>
            <a:ext cx="3659874" cy="3659874"/>
          </a:xfrm>
          <a:prstGeom prst="rect">
            <a:avLst/>
          </a:prstGeom>
          <a:noFill/>
          <a:ln>
            <a:noFill/>
          </a:ln>
        </p:spPr>
      </p:pic>
      <p:sp>
        <p:nvSpPr>
          <p:cNvPr id="3374" name="Google Shape;3374;p272"/>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TECHNOLOGIES </a:t>
            </a:r>
            <a:endParaRPr>
              <a:solidFill>
                <a:schemeClr val="lt1"/>
              </a:solidFill>
            </a:endParaRPr>
          </a:p>
          <a:p>
            <a:pPr indent="0" lvl="0" marL="0" rtl="0" algn="l">
              <a:spcBef>
                <a:spcPts val="0"/>
              </a:spcBef>
              <a:spcAft>
                <a:spcPts val="0"/>
              </a:spcAft>
              <a:buNone/>
            </a:pPr>
            <a:r>
              <a:rPr lang="en"/>
              <a:t>TO BE USED</a:t>
            </a:r>
            <a:endParaRPr>
              <a:solidFill>
                <a:schemeClr val="dk2"/>
              </a:solidFill>
            </a:endParaRPr>
          </a:p>
        </p:txBody>
      </p:sp>
      <p:sp>
        <p:nvSpPr>
          <p:cNvPr id="3375" name="Google Shape;3375;p272"/>
          <p:cNvSpPr txBox="1"/>
          <p:nvPr>
            <p:ph idx="2" type="title"/>
          </p:nvPr>
        </p:nvSpPr>
        <p:spPr>
          <a:xfrm>
            <a:off x="821950" y="524500"/>
            <a:ext cx="1545900" cy="110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376" name="Google Shape;3376;p272"/>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72"/>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72"/>
          <p:cNvSpPr/>
          <p:nvPr/>
        </p:nvSpPr>
        <p:spPr>
          <a:xfrm>
            <a:off x="6901338"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9" name="Google Shape;3379;p272"/>
          <p:cNvPicPr preferRelativeResize="0"/>
          <p:nvPr/>
        </p:nvPicPr>
        <p:blipFill rotWithShape="1">
          <a:blip r:embed="rId4">
            <a:alphaModFix/>
          </a:blip>
          <a:srcRect b="81710" l="42779" r="44094" t="6693"/>
          <a:stretch/>
        </p:blipFill>
        <p:spPr>
          <a:xfrm flipH="1" rot="10800000">
            <a:off x="5048138" y="1172201"/>
            <a:ext cx="574401" cy="507474"/>
          </a:xfrm>
          <a:prstGeom prst="rect">
            <a:avLst/>
          </a:prstGeom>
          <a:noFill/>
          <a:ln>
            <a:noFill/>
          </a:ln>
        </p:spPr>
      </p:pic>
      <p:pic>
        <p:nvPicPr>
          <p:cNvPr id="3380" name="Google Shape;3380;p272"/>
          <p:cNvPicPr preferRelativeResize="0"/>
          <p:nvPr/>
        </p:nvPicPr>
        <p:blipFill rotWithShape="1">
          <a:blip r:embed="rId4">
            <a:alphaModFix/>
          </a:blip>
          <a:srcRect b="81493" l="50634" r="43731" t="9752"/>
          <a:stretch/>
        </p:blipFill>
        <p:spPr>
          <a:xfrm flipH="1" rot="10800000">
            <a:off x="4793363" y="3751275"/>
            <a:ext cx="254775" cy="395850"/>
          </a:xfrm>
          <a:prstGeom prst="rect">
            <a:avLst/>
          </a:prstGeom>
          <a:noFill/>
          <a:ln>
            <a:noFill/>
          </a:ln>
        </p:spPr>
      </p:pic>
      <p:pic>
        <p:nvPicPr>
          <p:cNvPr id="3381" name="Google Shape;3381;p272"/>
          <p:cNvPicPr preferRelativeResize="0"/>
          <p:nvPr/>
        </p:nvPicPr>
        <p:blipFill rotWithShape="1">
          <a:blip r:embed="rId4">
            <a:alphaModFix/>
          </a:blip>
          <a:srcRect b="81710" l="46778" r="44094" t="6693"/>
          <a:stretch/>
        </p:blipFill>
        <p:spPr>
          <a:xfrm flipH="1" rot="10800000">
            <a:off x="8113346" y="1546401"/>
            <a:ext cx="399426" cy="5074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273"/>
          <p:cNvSpPr txBox="1"/>
          <p:nvPr/>
        </p:nvSpPr>
        <p:spPr>
          <a:xfrm>
            <a:off x="317225" y="430525"/>
            <a:ext cx="1959900" cy="554100"/>
          </a:xfrm>
          <a:prstGeom prst="rect">
            <a:avLst/>
          </a:prstGeom>
          <a:noFill/>
          <a:ln>
            <a:noFill/>
          </a:ln>
        </p:spPr>
        <p:txBody>
          <a:bodyPr anchorCtr="0" anchor="t" bIns="91425" lIns="91425" spcFirstLastPara="1" rIns="91425" wrap="square" tIns="91425">
            <a:spAutoFit/>
          </a:bodyPr>
          <a:lstStyle/>
          <a:p>
            <a:pPr indent="-381000" lvl="0" marL="457200" rtl="0" algn="ctr">
              <a:spcBef>
                <a:spcPts val="0"/>
              </a:spcBef>
              <a:spcAft>
                <a:spcPts val="0"/>
              </a:spcAft>
              <a:buClr>
                <a:schemeClr val="dk2"/>
              </a:buClr>
              <a:buSzPts val="2400"/>
              <a:buFont typeface="Anton"/>
              <a:buChar char="➢"/>
            </a:pPr>
            <a:r>
              <a:rPr lang="en" sz="2400">
                <a:solidFill>
                  <a:schemeClr val="dk2"/>
                </a:solidFill>
                <a:latin typeface="Anton"/>
                <a:ea typeface="Anton"/>
                <a:cs typeface="Anton"/>
                <a:sym typeface="Anton"/>
              </a:rPr>
              <a:t>Front End</a:t>
            </a:r>
            <a:endParaRPr sz="2400"/>
          </a:p>
        </p:txBody>
      </p:sp>
      <p:sp>
        <p:nvSpPr>
          <p:cNvPr id="3387" name="Google Shape;3387;p273"/>
          <p:cNvSpPr txBox="1"/>
          <p:nvPr/>
        </p:nvSpPr>
        <p:spPr>
          <a:xfrm>
            <a:off x="446975" y="2984725"/>
            <a:ext cx="1959900" cy="554100"/>
          </a:xfrm>
          <a:prstGeom prst="rect">
            <a:avLst/>
          </a:prstGeom>
          <a:noFill/>
          <a:ln>
            <a:noFill/>
          </a:ln>
        </p:spPr>
        <p:txBody>
          <a:bodyPr anchorCtr="0" anchor="t" bIns="91425" lIns="91425" spcFirstLastPara="1" rIns="91425" wrap="square" tIns="91425">
            <a:spAutoFit/>
          </a:bodyPr>
          <a:lstStyle/>
          <a:p>
            <a:pPr indent="-381000" lvl="0" marL="457200" rtl="0" algn="ctr">
              <a:spcBef>
                <a:spcPts val="0"/>
              </a:spcBef>
              <a:spcAft>
                <a:spcPts val="0"/>
              </a:spcAft>
              <a:buClr>
                <a:schemeClr val="lt1"/>
              </a:buClr>
              <a:buSzPts val="2400"/>
              <a:buFont typeface="Anton"/>
              <a:buChar char="➢"/>
            </a:pPr>
            <a:r>
              <a:rPr lang="en" sz="2400">
                <a:solidFill>
                  <a:schemeClr val="lt1"/>
                </a:solidFill>
                <a:latin typeface="Anton"/>
                <a:ea typeface="Anton"/>
                <a:cs typeface="Anton"/>
                <a:sym typeface="Anton"/>
              </a:rPr>
              <a:t>Back</a:t>
            </a:r>
            <a:r>
              <a:rPr lang="en" sz="2400">
                <a:solidFill>
                  <a:schemeClr val="lt1"/>
                </a:solidFill>
                <a:latin typeface="Anton"/>
                <a:ea typeface="Anton"/>
                <a:cs typeface="Anton"/>
                <a:sym typeface="Anton"/>
              </a:rPr>
              <a:t> End</a:t>
            </a:r>
            <a:endParaRPr sz="2400">
              <a:solidFill>
                <a:schemeClr val="lt1"/>
              </a:solidFill>
            </a:endParaRPr>
          </a:p>
        </p:txBody>
      </p:sp>
      <p:sp>
        <p:nvSpPr>
          <p:cNvPr id="3388" name="Google Shape;3388;p273"/>
          <p:cNvSpPr txBox="1"/>
          <p:nvPr/>
        </p:nvSpPr>
        <p:spPr>
          <a:xfrm>
            <a:off x="5119925" y="430525"/>
            <a:ext cx="1857900" cy="554100"/>
          </a:xfrm>
          <a:prstGeom prst="rect">
            <a:avLst/>
          </a:prstGeom>
          <a:noFill/>
          <a:ln>
            <a:noFill/>
          </a:ln>
        </p:spPr>
        <p:txBody>
          <a:bodyPr anchorCtr="0" anchor="t" bIns="91425" lIns="91425" spcFirstLastPara="1" rIns="91425" wrap="square" tIns="91425">
            <a:spAutoFit/>
          </a:bodyPr>
          <a:lstStyle/>
          <a:p>
            <a:pPr indent="-381000" lvl="0" marL="457200" rtl="0" algn="ctr">
              <a:spcBef>
                <a:spcPts val="0"/>
              </a:spcBef>
              <a:spcAft>
                <a:spcPts val="0"/>
              </a:spcAft>
              <a:buClr>
                <a:schemeClr val="dk2"/>
              </a:buClr>
              <a:buSzPts val="2400"/>
              <a:buFont typeface="Anton"/>
              <a:buChar char="➢"/>
            </a:pPr>
            <a:r>
              <a:rPr lang="en" sz="2400">
                <a:solidFill>
                  <a:schemeClr val="dk2"/>
                </a:solidFill>
                <a:latin typeface="Anton"/>
                <a:ea typeface="Anton"/>
                <a:cs typeface="Anton"/>
                <a:sym typeface="Anton"/>
              </a:rPr>
              <a:t>Database</a:t>
            </a:r>
            <a:endParaRPr sz="2400"/>
          </a:p>
        </p:txBody>
      </p:sp>
      <p:sp>
        <p:nvSpPr>
          <p:cNvPr id="3389" name="Google Shape;3389;p273"/>
          <p:cNvSpPr txBox="1"/>
          <p:nvPr/>
        </p:nvSpPr>
        <p:spPr>
          <a:xfrm>
            <a:off x="5119925" y="2017650"/>
            <a:ext cx="2967900" cy="554100"/>
          </a:xfrm>
          <a:prstGeom prst="rect">
            <a:avLst/>
          </a:prstGeom>
          <a:noFill/>
          <a:ln>
            <a:noFill/>
          </a:ln>
        </p:spPr>
        <p:txBody>
          <a:bodyPr anchorCtr="0" anchor="t" bIns="91425" lIns="91425" spcFirstLastPara="1" rIns="91425" wrap="square" tIns="91425">
            <a:spAutoFit/>
          </a:bodyPr>
          <a:lstStyle/>
          <a:p>
            <a:pPr indent="-381000" lvl="0" marL="457200" rtl="0" algn="ctr">
              <a:spcBef>
                <a:spcPts val="0"/>
              </a:spcBef>
              <a:spcAft>
                <a:spcPts val="0"/>
              </a:spcAft>
              <a:buClr>
                <a:schemeClr val="lt1"/>
              </a:buClr>
              <a:buSzPts val="2400"/>
              <a:buFont typeface="Anton"/>
              <a:buChar char="➢"/>
            </a:pPr>
            <a:r>
              <a:rPr lang="en" sz="2400">
                <a:solidFill>
                  <a:schemeClr val="lt1"/>
                </a:solidFill>
                <a:latin typeface="Anton"/>
                <a:ea typeface="Anton"/>
                <a:cs typeface="Anton"/>
                <a:sym typeface="Anton"/>
              </a:rPr>
              <a:t>Version Controlling</a:t>
            </a:r>
            <a:endParaRPr sz="2400">
              <a:solidFill>
                <a:schemeClr val="lt1"/>
              </a:solidFill>
            </a:endParaRPr>
          </a:p>
        </p:txBody>
      </p:sp>
      <p:sp>
        <p:nvSpPr>
          <p:cNvPr id="3390" name="Google Shape;3390;p273"/>
          <p:cNvSpPr txBox="1"/>
          <p:nvPr/>
        </p:nvSpPr>
        <p:spPr>
          <a:xfrm>
            <a:off x="4944125" y="3419275"/>
            <a:ext cx="3319500" cy="554100"/>
          </a:xfrm>
          <a:prstGeom prst="rect">
            <a:avLst/>
          </a:prstGeom>
          <a:noFill/>
          <a:ln>
            <a:noFill/>
          </a:ln>
        </p:spPr>
        <p:txBody>
          <a:bodyPr anchorCtr="0" anchor="t" bIns="91425" lIns="91425" spcFirstLastPara="1" rIns="91425" wrap="square" tIns="91425">
            <a:spAutoFit/>
          </a:bodyPr>
          <a:lstStyle/>
          <a:p>
            <a:pPr indent="-381000" lvl="0" marL="457200" rtl="0" algn="ctr">
              <a:spcBef>
                <a:spcPts val="0"/>
              </a:spcBef>
              <a:spcAft>
                <a:spcPts val="0"/>
              </a:spcAft>
              <a:buClr>
                <a:schemeClr val="dk2"/>
              </a:buClr>
              <a:buSzPts val="2400"/>
              <a:buFont typeface="Anton"/>
              <a:buChar char="➢"/>
            </a:pPr>
            <a:r>
              <a:rPr lang="en" sz="2400">
                <a:solidFill>
                  <a:schemeClr val="dk2"/>
                </a:solidFill>
                <a:latin typeface="Anton"/>
                <a:ea typeface="Anton"/>
                <a:cs typeface="Anton"/>
                <a:sym typeface="Anton"/>
              </a:rPr>
              <a:t>Collaboration Tools</a:t>
            </a:r>
            <a:endParaRPr sz="2400"/>
          </a:p>
        </p:txBody>
      </p:sp>
      <p:pic>
        <p:nvPicPr>
          <p:cNvPr id="3391" name="Google Shape;3391;p273"/>
          <p:cNvPicPr preferRelativeResize="0"/>
          <p:nvPr/>
        </p:nvPicPr>
        <p:blipFill>
          <a:blip r:embed="rId3">
            <a:alphaModFix/>
          </a:blip>
          <a:stretch>
            <a:fillRect/>
          </a:stretch>
        </p:blipFill>
        <p:spPr>
          <a:xfrm>
            <a:off x="503625" y="763150"/>
            <a:ext cx="2542950" cy="1695300"/>
          </a:xfrm>
          <a:prstGeom prst="rect">
            <a:avLst/>
          </a:prstGeom>
          <a:noFill/>
          <a:ln>
            <a:noFill/>
          </a:ln>
        </p:spPr>
      </p:pic>
      <p:pic>
        <p:nvPicPr>
          <p:cNvPr id="3392" name="Google Shape;3392;p273"/>
          <p:cNvPicPr preferRelativeResize="0"/>
          <p:nvPr/>
        </p:nvPicPr>
        <p:blipFill>
          <a:blip r:embed="rId4">
            <a:alphaModFix/>
          </a:blip>
          <a:stretch>
            <a:fillRect/>
          </a:stretch>
        </p:blipFill>
        <p:spPr>
          <a:xfrm>
            <a:off x="928538" y="3738499"/>
            <a:ext cx="1693125" cy="913780"/>
          </a:xfrm>
          <a:prstGeom prst="rect">
            <a:avLst/>
          </a:prstGeom>
          <a:noFill/>
          <a:ln>
            <a:noFill/>
          </a:ln>
        </p:spPr>
      </p:pic>
      <p:pic>
        <p:nvPicPr>
          <p:cNvPr id="3393" name="Google Shape;3393;p273"/>
          <p:cNvPicPr preferRelativeResize="0"/>
          <p:nvPr/>
        </p:nvPicPr>
        <p:blipFill>
          <a:blip r:embed="rId5">
            <a:alphaModFix/>
          </a:blip>
          <a:stretch>
            <a:fillRect/>
          </a:stretch>
        </p:blipFill>
        <p:spPr>
          <a:xfrm>
            <a:off x="5715413" y="984637"/>
            <a:ext cx="1776924" cy="788950"/>
          </a:xfrm>
          <a:prstGeom prst="rect">
            <a:avLst/>
          </a:prstGeom>
          <a:noFill/>
          <a:ln>
            <a:noFill/>
          </a:ln>
        </p:spPr>
      </p:pic>
      <p:pic>
        <p:nvPicPr>
          <p:cNvPr id="3394" name="Google Shape;3394;p273"/>
          <p:cNvPicPr preferRelativeResize="0"/>
          <p:nvPr/>
        </p:nvPicPr>
        <p:blipFill>
          <a:blip r:embed="rId6">
            <a:alphaModFix/>
          </a:blip>
          <a:stretch>
            <a:fillRect/>
          </a:stretch>
        </p:blipFill>
        <p:spPr>
          <a:xfrm>
            <a:off x="5715425" y="2505500"/>
            <a:ext cx="1622836" cy="913775"/>
          </a:xfrm>
          <a:prstGeom prst="rect">
            <a:avLst/>
          </a:prstGeom>
          <a:noFill/>
          <a:ln>
            <a:noFill/>
          </a:ln>
        </p:spPr>
      </p:pic>
      <p:pic>
        <p:nvPicPr>
          <p:cNvPr id="3395" name="Google Shape;3395;p273"/>
          <p:cNvPicPr preferRelativeResize="0"/>
          <p:nvPr/>
        </p:nvPicPr>
        <p:blipFill>
          <a:blip r:embed="rId7">
            <a:alphaModFix/>
          </a:blip>
          <a:stretch>
            <a:fillRect/>
          </a:stretch>
        </p:blipFill>
        <p:spPr>
          <a:xfrm>
            <a:off x="5757313" y="3973376"/>
            <a:ext cx="1693125" cy="95335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99" name="Shape 3399"/>
        <p:cNvGrpSpPr/>
        <p:nvPr/>
      </p:nvGrpSpPr>
      <p:grpSpPr>
        <a:xfrm>
          <a:off x="0" y="0"/>
          <a:ext cx="0" cy="0"/>
          <a:chOff x="0" y="0"/>
          <a:chExt cx="0" cy="0"/>
        </a:xfrm>
      </p:grpSpPr>
      <p:pic>
        <p:nvPicPr>
          <p:cNvPr id="3400" name="Google Shape;3400;p274"/>
          <p:cNvPicPr preferRelativeResize="0"/>
          <p:nvPr/>
        </p:nvPicPr>
        <p:blipFill>
          <a:blip r:embed="rId3">
            <a:alphaModFix/>
          </a:blip>
          <a:stretch>
            <a:fillRect/>
          </a:stretch>
        </p:blipFill>
        <p:spPr>
          <a:xfrm>
            <a:off x="458300" y="825125"/>
            <a:ext cx="4113700" cy="4113700"/>
          </a:xfrm>
          <a:prstGeom prst="rect">
            <a:avLst/>
          </a:prstGeom>
          <a:noFill/>
          <a:ln>
            <a:noFill/>
          </a:ln>
        </p:spPr>
      </p:pic>
      <p:sp>
        <p:nvSpPr>
          <p:cNvPr id="3401" name="Google Shape;3401;p274"/>
          <p:cNvSpPr txBox="1"/>
          <p:nvPr>
            <p:ph type="title"/>
          </p:nvPr>
        </p:nvSpPr>
        <p:spPr>
          <a:xfrm>
            <a:off x="4909125" y="2825775"/>
            <a:ext cx="3820800" cy="171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WORKLOAD</a:t>
            </a:r>
            <a:r>
              <a:rPr lang="en">
                <a:solidFill>
                  <a:schemeClr val="lt1"/>
                </a:solidFill>
              </a:rPr>
              <a:t> </a:t>
            </a:r>
            <a:r>
              <a:rPr lang="en"/>
              <a:t>DISTRIBUTION</a:t>
            </a:r>
            <a:endParaRPr>
              <a:solidFill>
                <a:schemeClr val="dk2"/>
              </a:solidFill>
            </a:endParaRPr>
          </a:p>
        </p:txBody>
      </p:sp>
      <p:sp>
        <p:nvSpPr>
          <p:cNvPr id="3402" name="Google Shape;3402;p274"/>
          <p:cNvSpPr txBox="1"/>
          <p:nvPr>
            <p:ph idx="2" type="title"/>
          </p:nvPr>
        </p:nvSpPr>
        <p:spPr>
          <a:xfrm>
            <a:off x="7300050" y="521875"/>
            <a:ext cx="1158600" cy="110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pic>
        <p:nvPicPr>
          <p:cNvPr id="3403" name="Google Shape;3403;p274"/>
          <p:cNvPicPr preferRelativeResize="0"/>
          <p:nvPr/>
        </p:nvPicPr>
        <p:blipFill rotWithShape="1">
          <a:blip r:embed="rId4">
            <a:alphaModFix/>
          </a:blip>
          <a:srcRect b="81710" l="42779" r="44094" t="6693"/>
          <a:stretch/>
        </p:blipFill>
        <p:spPr>
          <a:xfrm flipH="1" rot="10800000">
            <a:off x="4102063" y="917626"/>
            <a:ext cx="574401" cy="507474"/>
          </a:xfrm>
          <a:prstGeom prst="rect">
            <a:avLst/>
          </a:prstGeom>
          <a:noFill/>
          <a:ln>
            <a:noFill/>
          </a:ln>
        </p:spPr>
      </p:pic>
      <p:pic>
        <p:nvPicPr>
          <p:cNvPr id="3404" name="Google Shape;3404;p274"/>
          <p:cNvPicPr preferRelativeResize="0"/>
          <p:nvPr/>
        </p:nvPicPr>
        <p:blipFill rotWithShape="1">
          <a:blip r:embed="rId4">
            <a:alphaModFix/>
          </a:blip>
          <a:srcRect b="81493" l="50634" r="43731" t="9752"/>
          <a:stretch/>
        </p:blipFill>
        <p:spPr>
          <a:xfrm flipH="1" rot="10800000">
            <a:off x="4376363" y="4248425"/>
            <a:ext cx="254775" cy="395850"/>
          </a:xfrm>
          <a:prstGeom prst="rect">
            <a:avLst/>
          </a:prstGeom>
          <a:noFill/>
          <a:ln>
            <a:noFill/>
          </a:ln>
        </p:spPr>
      </p:pic>
      <p:pic>
        <p:nvPicPr>
          <p:cNvPr id="3405" name="Google Shape;3405;p274"/>
          <p:cNvPicPr preferRelativeResize="0"/>
          <p:nvPr/>
        </p:nvPicPr>
        <p:blipFill rotWithShape="1">
          <a:blip r:embed="rId4">
            <a:alphaModFix/>
          </a:blip>
          <a:srcRect b="81710" l="46778" r="44094" t="6693"/>
          <a:stretch/>
        </p:blipFill>
        <p:spPr>
          <a:xfrm flipH="1" rot="10800000">
            <a:off x="934821" y="610551"/>
            <a:ext cx="399426" cy="507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275"/>
          <p:cNvSpPr/>
          <p:nvPr/>
        </p:nvSpPr>
        <p:spPr>
          <a:xfrm>
            <a:off x="4551900" y="55200"/>
            <a:ext cx="40200" cy="503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75"/>
          <p:cNvSpPr/>
          <p:nvPr/>
        </p:nvSpPr>
        <p:spPr>
          <a:xfrm rot="5400000">
            <a:off x="4581675" y="-1943975"/>
            <a:ext cx="40200" cy="89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2" name="Google Shape;3412;p275"/>
          <p:cNvPicPr preferRelativeResize="0"/>
          <p:nvPr/>
        </p:nvPicPr>
        <p:blipFill rotWithShape="1">
          <a:blip r:embed="rId3">
            <a:alphaModFix/>
          </a:blip>
          <a:srcRect b="13432" l="1818" r="58646" t="22722"/>
          <a:stretch/>
        </p:blipFill>
        <p:spPr>
          <a:xfrm>
            <a:off x="4639050" y="1361048"/>
            <a:ext cx="685275" cy="1106676"/>
          </a:xfrm>
          <a:prstGeom prst="rect">
            <a:avLst/>
          </a:prstGeom>
          <a:noFill/>
          <a:ln>
            <a:noFill/>
          </a:ln>
        </p:spPr>
      </p:pic>
      <p:pic>
        <p:nvPicPr>
          <p:cNvPr id="3413" name="Google Shape;3413;p275"/>
          <p:cNvPicPr preferRelativeResize="0"/>
          <p:nvPr/>
        </p:nvPicPr>
        <p:blipFill rotWithShape="1">
          <a:blip r:embed="rId3">
            <a:alphaModFix/>
          </a:blip>
          <a:srcRect b="13432" l="1818" r="58646" t="22722"/>
          <a:stretch/>
        </p:blipFill>
        <p:spPr>
          <a:xfrm>
            <a:off x="3796900" y="2628548"/>
            <a:ext cx="685275" cy="1106676"/>
          </a:xfrm>
          <a:prstGeom prst="rect">
            <a:avLst/>
          </a:prstGeom>
          <a:noFill/>
          <a:ln>
            <a:noFill/>
          </a:ln>
        </p:spPr>
      </p:pic>
      <p:pic>
        <p:nvPicPr>
          <p:cNvPr id="3414" name="Google Shape;3414;p275"/>
          <p:cNvPicPr preferRelativeResize="0"/>
          <p:nvPr/>
        </p:nvPicPr>
        <p:blipFill rotWithShape="1">
          <a:blip r:embed="rId4">
            <a:alphaModFix/>
          </a:blip>
          <a:srcRect b="12963" l="59287" r="109" t="19129"/>
          <a:stretch/>
        </p:blipFill>
        <p:spPr>
          <a:xfrm>
            <a:off x="4732150" y="2635626"/>
            <a:ext cx="685275" cy="1106676"/>
          </a:xfrm>
          <a:prstGeom prst="rect">
            <a:avLst/>
          </a:prstGeom>
          <a:noFill/>
          <a:ln>
            <a:noFill/>
          </a:ln>
        </p:spPr>
      </p:pic>
      <p:pic>
        <p:nvPicPr>
          <p:cNvPr id="3415" name="Google Shape;3415;p275"/>
          <p:cNvPicPr preferRelativeResize="0"/>
          <p:nvPr/>
        </p:nvPicPr>
        <p:blipFill rotWithShape="1">
          <a:blip r:embed="rId4">
            <a:alphaModFix/>
          </a:blip>
          <a:srcRect b="12963" l="59287" r="109" t="19129"/>
          <a:stretch/>
        </p:blipFill>
        <p:spPr>
          <a:xfrm>
            <a:off x="3796900" y="1368126"/>
            <a:ext cx="685275" cy="1106676"/>
          </a:xfrm>
          <a:prstGeom prst="rect">
            <a:avLst/>
          </a:prstGeom>
          <a:noFill/>
          <a:ln>
            <a:noFill/>
          </a:ln>
        </p:spPr>
      </p:pic>
      <p:sp>
        <p:nvSpPr>
          <p:cNvPr id="3416" name="Google Shape;3416;p275"/>
          <p:cNvSpPr txBox="1"/>
          <p:nvPr/>
        </p:nvSpPr>
        <p:spPr>
          <a:xfrm>
            <a:off x="552525" y="642925"/>
            <a:ext cx="2883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2"/>
                </a:solidFill>
                <a:latin typeface="Roboto Slab"/>
                <a:ea typeface="Roboto Slab"/>
                <a:cs typeface="Roboto Slab"/>
                <a:sym typeface="Roboto Slab"/>
              </a:rPr>
              <a:t>Saneru Akarawita</a:t>
            </a:r>
            <a:endParaRPr b="1" u="sng">
              <a:solidFill>
                <a:schemeClr val="dk2"/>
              </a:solidFill>
              <a:latin typeface="Roboto Slab"/>
              <a:ea typeface="Roboto Slab"/>
              <a:cs typeface="Roboto Slab"/>
              <a:sym typeface="Roboto Slab"/>
            </a:endParaRPr>
          </a:p>
          <a:p>
            <a:pPr indent="0" lvl="0" marL="0" rtl="0" algn="l">
              <a:spcBef>
                <a:spcPts val="0"/>
              </a:spcBef>
              <a:spcAft>
                <a:spcPts val="0"/>
              </a:spcAft>
              <a:buNone/>
            </a:pPr>
            <a:r>
              <a:t/>
            </a:r>
            <a:endParaRPr b="1" u="sng">
              <a:solidFill>
                <a:schemeClr val="dk2"/>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dk2"/>
              </a:solidFill>
              <a:latin typeface="Roboto Slab Medium"/>
              <a:ea typeface="Roboto Slab Medium"/>
              <a:cs typeface="Roboto Slab Medium"/>
              <a:sym typeface="Roboto Slab Medium"/>
            </a:endParaRPr>
          </a:p>
          <a:p>
            <a:pPr indent="-317500" lvl="0" marL="457200" rtl="0" algn="l">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Registered Customer</a:t>
            </a:r>
            <a:endParaRPr>
              <a:solidFill>
                <a:schemeClr val="dk2"/>
              </a:solidFill>
              <a:latin typeface="Roboto Slab Medium"/>
              <a:ea typeface="Roboto Slab Medium"/>
              <a:cs typeface="Roboto Slab Medium"/>
              <a:sym typeface="Roboto Slab Medium"/>
            </a:endParaRPr>
          </a:p>
          <a:p>
            <a:pPr indent="-317500" lvl="0" marL="457200" rtl="0" algn="l">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System Admin</a:t>
            </a:r>
            <a:endParaRPr>
              <a:solidFill>
                <a:schemeClr val="dk2"/>
              </a:solidFill>
              <a:latin typeface="Roboto Slab Medium"/>
              <a:ea typeface="Roboto Slab Medium"/>
              <a:cs typeface="Roboto Slab Medium"/>
              <a:sym typeface="Roboto Slab Medium"/>
            </a:endParaRPr>
          </a:p>
        </p:txBody>
      </p:sp>
      <p:sp>
        <p:nvSpPr>
          <p:cNvPr id="3417" name="Google Shape;3417;p275"/>
          <p:cNvSpPr txBox="1"/>
          <p:nvPr/>
        </p:nvSpPr>
        <p:spPr>
          <a:xfrm>
            <a:off x="5758000" y="642925"/>
            <a:ext cx="2883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2"/>
                </a:solidFill>
                <a:latin typeface="Roboto Slab"/>
                <a:ea typeface="Roboto Slab"/>
                <a:cs typeface="Roboto Slab"/>
                <a:sym typeface="Roboto Slab"/>
              </a:rPr>
              <a:t>Chirasi Amaya Walpola</a:t>
            </a:r>
            <a:endParaRPr b="1" u="sng">
              <a:solidFill>
                <a:schemeClr val="dk2"/>
              </a:solidFill>
              <a:latin typeface="Roboto Slab"/>
              <a:ea typeface="Roboto Slab"/>
              <a:cs typeface="Roboto Slab"/>
              <a:sym typeface="Roboto Slab"/>
            </a:endParaRPr>
          </a:p>
          <a:p>
            <a:pPr indent="0" lvl="0" marL="0" rtl="0" algn="l">
              <a:spcBef>
                <a:spcPts val="0"/>
              </a:spcBef>
              <a:spcAft>
                <a:spcPts val="0"/>
              </a:spcAft>
              <a:buNone/>
            </a:pPr>
            <a:r>
              <a:t/>
            </a:r>
            <a:endParaRPr b="1" u="sng">
              <a:solidFill>
                <a:schemeClr val="dk2"/>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dk2"/>
              </a:solidFill>
              <a:latin typeface="Roboto Slab Medium"/>
              <a:ea typeface="Roboto Slab Medium"/>
              <a:cs typeface="Roboto Slab Medium"/>
              <a:sym typeface="Roboto Slab Medium"/>
            </a:endParaRPr>
          </a:p>
          <a:p>
            <a:pPr indent="-317500" lvl="0" marL="457200" rtl="0" algn="l">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Hotel Manager</a:t>
            </a:r>
            <a:endParaRPr>
              <a:solidFill>
                <a:schemeClr val="dk2"/>
              </a:solidFill>
              <a:latin typeface="Roboto Slab Medium"/>
              <a:ea typeface="Roboto Slab Medium"/>
              <a:cs typeface="Roboto Slab Medium"/>
              <a:sym typeface="Roboto Slab Medium"/>
            </a:endParaRPr>
          </a:p>
          <a:p>
            <a:pPr indent="-317500" lvl="0" marL="457200" rtl="0" algn="l">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Super Admin</a:t>
            </a:r>
            <a:endParaRPr>
              <a:solidFill>
                <a:schemeClr val="dk2"/>
              </a:solidFill>
              <a:latin typeface="Roboto Slab Medium"/>
              <a:ea typeface="Roboto Slab Medium"/>
              <a:cs typeface="Roboto Slab Medium"/>
              <a:sym typeface="Roboto Slab Medium"/>
            </a:endParaRPr>
          </a:p>
        </p:txBody>
      </p:sp>
      <p:sp>
        <p:nvSpPr>
          <p:cNvPr id="3418" name="Google Shape;3418;p275"/>
          <p:cNvSpPr txBox="1"/>
          <p:nvPr/>
        </p:nvSpPr>
        <p:spPr>
          <a:xfrm>
            <a:off x="552525" y="3338650"/>
            <a:ext cx="2883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2"/>
                </a:solidFill>
                <a:latin typeface="Roboto Slab"/>
                <a:ea typeface="Roboto Slab"/>
                <a:cs typeface="Roboto Slab"/>
                <a:sym typeface="Roboto Slab"/>
              </a:rPr>
              <a:t>Harini Jayawardhana</a:t>
            </a:r>
            <a:endParaRPr b="1" u="sng">
              <a:solidFill>
                <a:schemeClr val="dk2"/>
              </a:solidFill>
              <a:latin typeface="Roboto Slab"/>
              <a:ea typeface="Roboto Slab"/>
              <a:cs typeface="Roboto Slab"/>
              <a:sym typeface="Roboto Slab"/>
            </a:endParaRPr>
          </a:p>
          <a:p>
            <a:pPr indent="0" lvl="0" marL="0" rtl="0" algn="l">
              <a:spcBef>
                <a:spcPts val="0"/>
              </a:spcBef>
              <a:spcAft>
                <a:spcPts val="0"/>
              </a:spcAft>
              <a:buNone/>
            </a:pPr>
            <a:r>
              <a:t/>
            </a:r>
            <a:endParaRPr b="1" u="sng">
              <a:solidFill>
                <a:schemeClr val="dk2"/>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dk2"/>
              </a:solidFill>
              <a:latin typeface="Roboto Slab Medium"/>
              <a:ea typeface="Roboto Slab Medium"/>
              <a:cs typeface="Roboto Slab Medium"/>
              <a:sym typeface="Roboto Slab Medium"/>
            </a:endParaRPr>
          </a:p>
          <a:p>
            <a:pPr indent="-317500" lvl="0" marL="457200" rtl="0" algn="l">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Band Manager</a:t>
            </a:r>
            <a:endParaRPr>
              <a:solidFill>
                <a:schemeClr val="dk2"/>
              </a:solidFill>
              <a:latin typeface="Roboto Slab Medium"/>
              <a:ea typeface="Roboto Slab Medium"/>
              <a:cs typeface="Roboto Slab Medium"/>
              <a:sym typeface="Roboto Slab Medium"/>
            </a:endParaRPr>
          </a:p>
          <a:p>
            <a:pPr indent="-317500" lvl="0" marL="457200" rtl="0" algn="l">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Photography Company</a:t>
            </a:r>
            <a:endParaRPr>
              <a:solidFill>
                <a:schemeClr val="dk2"/>
              </a:solidFill>
              <a:latin typeface="Roboto Slab Medium"/>
              <a:ea typeface="Roboto Slab Medium"/>
              <a:cs typeface="Roboto Slab Medium"/>
              <a:sym typeface="Roboto Slab Medium"/>
            </a:endParaRPr>
          </a:p>
        </p:txBody>
      </p:sp>
      <p:sp>
        <p:nvSpPr>
          <p:cNvPr id="3419" name="Google Shape;3419;p275"/>
          <p:cNvSpPr txBox="1"/>
          <p:nvPr/>
        </p:nvSpPr>
        <p:spPr>
          <a:xfrm>
            <a:off x="5758000" y="3338650"/>
            <a:ext cx="2883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2"/>
                </a:solidFill>
                <a:latin typeface="Roboto Slab"/>
                <a:ea typeface="Roboto Slab"/>
                <a:cs typeface="Roboto Slab"/>
                <a:sym typeface="Roboto Slab"/>
              </a:rPr>
              <a:t>Kaveesha Muthukuda</a:t>
            </a:r>
            <a:endParaRPr b="1" u="sng">
              <a:solidFill>
                <a:schemeClr val="dk2"/>
              </a:solidFill>
              <a:latin typeface="Roboto Slab"/>
              <a:ea typeface="Roboto Slab"/>
              <a:cs typeface="Roboto Slab"/>
              <a:sym typeface="Roboto Slab"/>
            </a:endParaRPr>
          </a:p>
          <a:p>
            <a:pPr indent="0" lvl="0" marL="0" rtl="0" algn="l">
              <a:spcBef>
                <a:spcPts val="0"/>
              </a:spcBef>
              <a:spcAft>
                <a:spcPts val="0"/>
              </a:spcAft>
              <a:buNone/>
            </a:pPr>
            <a:r>
              <a:t/>
            </a:r>
            <a:endParaRPr b="1" u="sng">
              <a:solidFill>
                <a:schemeClr val="dk2"/>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dk2"/>
              </a:solidFill>
              <a:latin typeface="Roboto Slab Medium"/>
              <a:ea typeface="Roboto Slab Medium"/>
              <a:cs typeface="Roboto Slab Medium"/>
              <a:sym typeface="Roboto Slab Medium"/>
            </a:endParaRPr>
          </a:p>
          <a:p>
            <a:pPr indent="-317500" lvl="0" marL="457200" rtl="0" algn="l">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Decoration </a:t>
            </a:r>
            <a:r>
              <a:rPr lang="en">
                <a:solidFill>
                  <a:schemeClr val="dk2"/>
                </a:solidFill>
                <a:latin typeface="Roboto Slab Medium"/>
                <a:ea typeface="Roboto Slab Medium"/>
                <a:cs typeface="Roboto Slab Medium"/>
                <a:sym typeface="Roboto Slab Medium"/>
              </a:rPr>
              <a:t>Company</a:t>
            </a:r>
            <a:endParaRPr>
              <a:solidFill>
                <a:schemeClr val="dk2"/>
              </a:solidFill>
              <a:latin typeface="Roboto Slab Medium"/>
              <a:ea typeface="Roboto Slab Medium"/>
              <a:cs typeface="Roboto Slab Medium"/>
              <a:sym typeface="Roboto Slab Medium"/>
            </a:endParaRPr>
          </a:p>
          <a:p>
            <a:pPr indent="-317500" lvl="0" marL="457200" rtl="0" algn="l">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Photography Company</a:t>
            </a:r>
            <a:endParaRPr>
              <a:solidFill>
                <a:schemeClr val="dk2"/>
              </a:solidFill>
              <a:latin typeface="Roboto Slab Medium"/>
              <a:ea typeface="Roboto Slab Medium"/>
              <a:cs typeface="Roboto Slab Medium"/>
              <a:sym typeface="Roboto Slab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3" name="Shape 3423"/>
        <p:cNvGrpSpPr/>
        <p:nvPr/>
      </p:nvGrpSpPr>
      <p:grpSpPr>
        <a:xfrm>
          <a:off x="0" y="0"/>
          <a:ext cx="0" cy="0"/>
          <a:chOff x="0" y="0"/>
          <a:chExt cx="0" cy="0"/>
        </a:xfrm>
      </p:grpSpPr>
      <p:sp>
        <p:nvSpPr>
          <p:cNvPr id="3424" name="Google Shape;3424;p276"/>
          <p:cNvSpPr txBox="1"/>
          <p:nvPr>
            <p:ph type="title"/>
          </p:nvPr>
        </p:nvSpPr>
        <p:spPr>
          <a:xfrm>
            <a:off x="4728300" y="1366225"/>
            <a:ext cx="3338700" cy="994500"/>
          </a:xfrm>
          <a:prstGeom prst="rect">
            <a:avLst/>
          </a:prstGeom>
          <a:solidFill>
            <a:schemeClr val="accent2"/>
          </a:solidFill>
        </p:spPr>
        <p:txBody>
          <a:bodyPr anchorCtr="0" anchor="b" bIns="91425" lIns="91425" spcFirstLastPara="1" rIns="91425" wrap="square" tIns="91425">
            <a:noAutofit/>
          </a:bodyPr>
          <a:lstStyle/>
          <a:p>
            <a:pPr indent="0" lvl="0" marL="0" rtl="0" algn="l">
              <a:spcBef>
                <a:spcPts val="0"/>
              </a:spcBef>
              <a:spcAft>
                <a:spcPts val="0"/>
              </a:spcAft>
              <a:buNone/>
            </a:pPr>
            <a:r>
              <a:rPr lang="en"/>
              <a:t>Thank You !</a:t>
            </a:r>
            <a:endParaRPr/>
          </a:p>
        </p:txBody>
      </p:sp>
      <p:sp>
        <p:nvSpPr>
          <p:cNvPr id="3425" name="Google Shape;3425;p276"/>
          <p:cNvSpPr txBox="1"/>
          <p:nvPr>
            <p:ph idx="1" type="subTitle"/>
          </p:nvPr>
        </p:nvSpPr>
        <p:spPr>
          <a:xfrm>
            <a:off x="4828775" y="2571750"/>
            <a:ext cx="2635200" cy="49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E88AD"/>
                </a:solidFill>
                <a:latin typeface="Roboto Slab Medium"/>
                <a:ea typeface="Roboto Slab Medium"/>
                <a:cs typeface="Roboto Slab Medium"/>
                <a:sym typeface="Roboto Slab Medium"/>
              </a:rPr>
              <a:t>Any Questions?</a:t>
            </a:r>
            <a:endParaRPr>
              <a:solidFill>
                <a:srgbClr val="4E88AD"/>
              </a:solidFill>
              <a:latin typeface="Roboto Slab Medium"/>
              <a:ea typeface="Roboto Slab Medium"/>
              <a:cs typeface="Roboto Slab Medium"/>
              <a:sym typeface="Roboto Slab Medium"/>
            </a:endParaRPr>
          </a:p>
        </p:txBody>
      </p:sp>
      <p:pic>
        <p:nvPicPr>
          <p:cNvPr id="3426" name="Google Shape;3426;p276"/>
          <p:cNvPicPr preferRelativeResize="0"/>
          <p:nvPr/>
        </p:nvPicPr>
        <p:blipFill>
          <a:blip r:embed="rId3">
            <a:alphaModFix/>
          </a:blip>
          <a:stretch>
            <a:fillRect/>
          </a:stretch>
        </p:blipFill>
        <p:spPr>
          <a:xfrm>
            <a:off x="571600" y="993875"/>
            <a:ext cx="3155750" cy="315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5" name="Shape 2745"/>
        <p:cNvGrpSpPr/>
        <p:nvPr/>
      </p:nvGrpSpPr>
      <p:grpSpPr>
        <a:xfrm>
          <a:off x="0" y="0"/>
          <a:ext cx="0" cy="0"/>
          <a:chOff x="0" y="0"/>
          <a:chExt cx="0" cy="0"/>
        </a:xfrm>
      </p:grpSpPr>
      <p:sp>
        <p:nvSpPr>
          <p:cNvPr id="2746" name="Google Shape;2746;p242"/>
          <p:cNvSpPr/>
          <p:nvPr/>
        </p:nvSpPr>
        <p:spPr>
          <a:xfrm>
            <a:off x="5555375" y="4008325"/>
            <a:ext cx="2923500" cy="70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42"/>
          <p:cNvSpPr/>
          <p:nvPr/>
        </p:nvSpPr>
        <p:spPr>
          <a:xfrm>
            <a:off x="4681400" y="2179950"/>
            <a:ext cx="3868800" cy="229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4800">
                <a:solidFill>
                  <a:schemeClr val="accent3"/>
                </a:solidFill>
                <a:latin typeface="Anton"/>
                <a:ea typeface="Anton"/>
                <a:cs typeface="Anton"/>
                <a:sym typeface="Anton"/>
              </a:rPr>
              <a:t>ABOUT THE</a:t>
            </a:r>
            <a:endParaRPr sz="4800">
              <a:solidFill>
                <a:schemeClr val="accent3"/>
              </a:solidFill>
              <a:latin typeface="Anton"/>
              <a:ea typeface="Anton"/>
              <a:cs typeface="Anton"/>
              <a:sym typeface="Anton"/>
            </a:endParaRPr>
          </a:p>
          <a:p>
            <a:pPr indent="0" lvl="0" marL="0" rtl="0" algn="r">
              <a:spcBef>
                <a:spcPts val="0"/>
              </a:spcBef>
              <a:spcAft>
                <a:spcPts val="0"/>
              </a:spcAft>
              <a:buNone/>
            </a:pPr>
            <a:r>
              <a:rPr lang="en" sz="4800">
                <a:solidFill>
                  <a:schemeClr val="dk2"/>
                </a:solidFill>
                <a:latin typeface="Anton"/>
                <a:ea typeface="Anton"/>
                <a:cs typeface="Anton"/>
                <a:sym typeface="Anton"/>
              </a:rPr>
              <a:t>PROJECT</a:t>
            </a:r>
            <a:endParaRPr sz="4800">
              <a:solidFill>
                <a:schemeClr val="dk2"/>
              </a:solidFill>
              <a:latin typeface="Anton"/>
              <a:ea typeface="Anton"/>
              <a:cs typeface="Anton"/>
              <a:sym typeface="Anton"/>
            </a:endParaRPr>
          </a:p>
        </p:txBody>
      </p:sp>
      <p:sp>
        <p:nvSpPr>
          <p:cNvPr id="2748" name="Google Shape;2748;p242"/>
          <p:cNvSpPr/>
          <p:nvPr/>
        </p:nvSpPr>
        <p:spPr>
          <a:xfrm>
            <a:off x="7214675" y="210950"/>
            <a:ext cx="1525800" cy="16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200">
                <a:solidFill>
                  <a:schemeClr val="accent3"/>
                </a:solidFill>
                <a:latin typeface="Anton"/>
                <a:ea typeface="Anton"/>
                <a:cs typeface="Anton"/>
                <a:sym typeface="Anton"/>
              </a:rPr>
              <a:t>01</a:t>
            </a:r>
            <a:endParaRPr b="1" sz="7200">
              <a:solidFill>
                <a:schemeClr val="dk2"/>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52" name="Shape 2752"/>
        <p:cNvGrpSpPr/>
        <p:nvPr/>
      </p:nvGrpSpPr>
      <p:grpSpPr>
        <a:xfrm>
          <a:off x="0" y="0"/>
          <a:ext cx="0" cy="0"/>
          <a:chOff x="0" y="0"/>
          <a:chExt cx="0" cy="0"/>
        </a:xfrm>
      </p:grpSpPr>
      <p:pic>
        <p:nvPicPr>
          <p:cNvPr id="2753" name="Google Shape;2753;p243"/>
          <p:cNvPicPr preferRelativeResize="0"/>
          <p:nvPr/>
        </p:nvPicPr>
        <p:blipFill rotWithShape="1">
          <a:blip r:embed="rId3">
            <a:alphaModFix/>
          </a:blip>
          <a:srcRect b="10561" l="7045" r="7028" t="10205"/>
          <a:stretch/>
        </p:blipFill>
        <p:spPr>
          <a:xfrm>
            <a:off x="810550" y="2494766"/>
            <a:ext cx="3012113" cy="2386834"/>
          </a:xfrm>
          <a:prstGeom prst="rect">
            <a:avLst/>
          </a:prstGeom>
          <a:noFill/>
          <a:ln>
            <a:noFill/>
          </a:ln>
        </p:spPr>
      </p:pic>
      <p:sp>
        <p:nvSpPr>
          <p:cNvPr id="2754" name="Google Shape;2754;p243"/>
          <p:cNvSpPr txBox="1"/>
          <p:nvPr>
            <p:ph type="title"/>
          </p:nvPr>
        </p:nvSpPr>
        <p:spPr>
          <a:xfrm>
            <a:off x="5254000" y="840050"/>
            <a:ext cx="3382800" cy="397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latin typeface="Roboto Slab Medium"/>
                <a:ea typeface="Roboto Slab Medium"/>
                <a:cs typeface="Roboto Slab Medium"/>
                <a:sym typeface="Roboto Slab Medium"/>
              </a:rPr>
              <a:t>TruEvent Horizons is an event planning management system which facilitate a common platform to customers and service providers when it comes to event planning activities.</a:t>
            </a:r>
            <a:endParaRPr sz="1400">
              <a:latin typeface="Roboto Slab Medium"/>
              <a:ea typeface="Roboto Slab Medium"/>
              <a:cs typeface="Roboto Slab Medium"/>
              <a:sym typeface="Roboto Slab Medium"/>
            </a:endParaRPr>
          </a:p>
          <a:p>
            <a:pPr indent="0" lvl="0" marL="0" rtl="0" algn="l">
              <a:spcBef>
                <a:spcPts val="0"/>
              </a:spcBef>
              <a:spcAft>
                <a:spcPts val="0"/>
              </a:spcAft>
              <a:buNone/>
            </a:pPr>
            <a:r>
              <a:t/>
            </a:r>
            <a:endParaRPr sz="1400">
              <a:latin typeface="Roboto Slab Medium"/>
              <a:ea typeface="Roboto Slab Medium"/>
              <a:cs typeface="Roboto Slab Medium"/>
              <a:sym typeface="Roboto Slab Medium"/>
            </a:endParaRPr>
          </a:p>
          <a:p>
            <a:pPr indent="-1270" lvl="0" marL="0" marR="3810" rtl="0" algn="just">
              <a:lnSpc>
                <a:spcPct val="115000"/>
              </a:lnSpc>
              <a:spcBef>
                <a:spcPts val="0"/>
              </a:spcBef>
              <a:spcAft>
                <a:spcPts val="0"/>
              </a:spcAft>
              <a:buNone/>
            </a:pPr>
            <a:r>
              <a:t/>
            </a:r>
            <a:endParaRPr sz="1400">
              <a:latin typeface="Roboto Slab Medium"/>
              <a:ea typeface="Roboto Slab Medium"/>
              <a:cs typeface="Roboto Slab Medium"/>
              <a:sym typeface="Roboto Slab Medium"/>
            </a:endParaRPr>
          </a:p>
          <a:p>
            <a:pPr indent="-1270" lvl="0" marL="0" marR="3810" rtl="0" algn="just">
              <a:lnSpc>
                <a:spcPct val="115000"/>
              </a:lnSpc>
              <a:spcBef>
                <a:spcPts val="0"/>
              </a:spcBef>
              <a:spcAft>
                <a:spcPts val="0"/>
              </a:spcAft>
              <a:buNone/>
            </a:pPr>
            <a:r>
              <a:rPr lang="en" sz="1400">
                <a:latin typeface="Roboto Slab Medium"/>
                <a:ea typeface="Roboto Slab Medium"/>
                <a:cs typeface="Roboto Slab Medium"/>
                <a:sym typeface="Roboto Slab Medium"/>
              </a:rPr>
              <a:t>The main goal of this project is to satisfy both customers and the service providing clients of the event planning system by managing the majority of the organizational work within our system with minimum user effort and time.</a:t>
            </a:r>
            <a:endParaRPr sz="1400">
              <a:latin typeface="Roboto Slab Medium"/>
              <a:ea typeface="Roboto Slab Medium"/>
              <a:cs typeface="Roboto Slab Medium"/>
              <a:sym typeface="Roboto Slab Medium"/>
            </a:endParaRPr>
          </a:p>
          <a:p>
            <a:pPr indent="0" lvl="0" marL="0" rtl="0" algn="l">
              <a:spcBef>
                <a:spcPts val="0"/>
              </a:spcBef>
              <a:spcAft>
                <a:spcPts val="0"/>
              </a:spcAft>
              <a:buNone/>
            </a:pPr>
            <a:r>
              <a:t/>
            </a:r>
            <a:endParaRPr sz="1200">
              <a:latin typeface="Roboto Slab Medium"/>
              <a:ea typeface="Roboto Slab Medium"/>
              <a:cs typeface="Roboto Slab Medium"/>
              <a:sym typeface="Roboto Slab Medium"/>
            </a:endParaRPr>
          </a:p>
        </p:txBody>
      </p:sp>
      <p:pic>
        <p:nvPicPr>
          <p:cNvPr id="2755" name="Google Shape;2755;p243"/>
          <p:cNvPicPr preferRelativeResize="0"/>
          <p:nvPr/>
        </p:nvPicPr>
        <p:blipFill rotWithShape="1">
          <a:blip r:embed="rId4">
            <a:alphaModFix/>
          </a:blip>
          <a:srcRect b="81710" l="42779" r="44094" t="6693"/>
          <a:stretch/>
        </p:blipFill>
        <p:spPr>
          <a:xfrm flipH="1" rot="10800000">
            <a:off x="3715821" y="2129725"/>
            <a:ext cx="477529" cy="362567"/>
          </a:xfrm>
          <a:prstGeom prst="rect">
            <a:avLst/>
          </a:prstGeom>
          <a:noFill/>
          <a:ln>
            <a:noFill/>
          </a:ln>
        </p:spPr>
      </p:pic>
      <p:pic>
        <p:nvPicPr>
          <p:cNvPr id="2756" name="Google Shape;2756;p243"/>
          <p:cNvPicPr preferRelativeResize="0"/>
          <p:nvPr/>
        </p:nvPicPr>
        <p:blipFill rotWithShape="1">
          <a:blip r:embed="rId4">
            <a:alphaModFix/>
          </a:blip>
          <a:srcRect b="81493" l="50634" r="43731" t="9752"/>
          <a:stretch/>
        </p:blipFill>
        <p:spPr>
          <a:xfrm flipH="1" rot="10800000">
            <a:off x="1200610" y="2310892"/>
            <a:ext cx="211808" cy="282817"/>
          </a:xfrm>
          <a:prstGeom prst="rect">
            <a:avLst/>
          </a:prstGeom>
          <a:noFill/>
          <a:ln>
            <a:noFill/>
          </a:ln>
        </p:spPr>
      </p:pic>
      <p:pic>
        <p:nvPicPr>
          <p:cNvPr id="2757" name="Google Shape;2757;p243"/>
          <p:cNvPicPr preferRelativeResize="0"/>
          <p:nvPr/>
        </p:nvPicPr>
        <p:blipFill rotWithShape="1">
          <a:blip r:embed="rId4">
            <a:alphaModFix/>
          </a:blip>
          <a:srcRect b="81493" l="50634" r="43731" t="9752"/>
          <a:stretch/>
        </p:blipFill>
        <p:spPr>
          <a:xfrm flipH="1" rot="10800000">
            <a:off x="845893" y="3136623"/>
            <a:ext cx="211808" cy="282817"/>
          </a:xfrm>
          <a:prstGeom prst="rect">
            <a:avLst/>
          </a:prstGeom>
          <a:noFill/>
          <a:ln>
            <a:noFill/>
          </a:ln>
        </p:spPr>
      </p:pic>
      <p:pic>
        <p:nvPicPr>
          <p:cNvPr id="2758" name="Google Shape;2758;p243"/>
          <p:cNvPicPr preferRelativeResize="0"/>
          <p:nvPr/>
        </p:nvPicPr>
        <p:blipFill>
          <a:blip r:embed="rId5">
            <a:alphaModFix amt="89000"/>
          </a:blip>
          <a:stretch>
            <a:fillRect/>
          </a:stretch>
        </p:blipFill>
        <p:spPr>
          <a:xfrm>
            <a:off x="1627925" y="357325"/>
            <a:ext cx="1929000" cy="1929000"/>
          </a:xfrm>
          <a:prstGeom prst="ellipse">
            <a:avLst/>
          </a:prstGeom>
          <a:noFill/>
          <a:ln>
            <a:noFill/>
          </a:ln>
          <a:effectLst>
            <a:outerShdw rotWithShape="0" algn="bl" dir="2100000" dist="57150">
              <a:srgbClr val="B7B7B7">
                <a:alpha val="50000"/>
              </a:srgbClr>
            </a:outerShdw>
          </a:effectLst>
        </p:spPr>
      </p:pic>
      <p:pic>
        <p:nvPicPr>
          <p:cNvPr id="2759" name="Google Shape;2759;p243"/>
          <p:cNvPicPr preferRelativeResize="0"/>
          <p:nvPr/>
        </p:nvPicPr>
        <p:blipFill rotWithShape="1">
          <a:blip r:embed="rId4">
            <a:alphaModFix/>
          </a:blip>
          <a:srcRect b="81710" l="42779" r="44094" t="6693"/>
          <a:stretch/>
        </p:blipFill>
        <p:spPr>
          <a:xfrm flipH="1" rot="10800000">
            <a:off x="1067746" y="412800"/>
            <a:ext cx="477529" cy="3625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3" name="Shape 2763"/>
        <p:cNvGrpSpPr/>
        <p:nvPr/>
      </p:nvGrpSpPr>
      <p:grpSpPr>
        <a:xfrm>
          <a:off x="0" y="0"/>
          <a:ext cx="0" cy="0"/>
          <a:chOff x="0" y="0"/>
          <a:chExt cx="0" cy="0"/>
        </a:xfrm>
      </p:grpSpPr>
      <p:sp>
        <p:nvSpPr>
          <p:cNvPr id="2764" name="Google Shape;2764;p244"/>
          <p:cNvSpPr/>
          <p:nvPr/>
        </p:nvSpPr>
        <p:spPr>
          <a:xfrm>
            <a:off x="2673300" y="2511475"/>
            <a:ext cx="3565200" cy="229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accent3"/>
                </a:solidFill>
                <a:latin typeface="Anton"/>
                <a:ea typeface="Anton"/>
                <a:cs typeface="Anton"/>
                <a:sym typeface="Anton"/>
              </a:rPr>
              <a:t>PROJECT</a:t>
            </a:r>
            <a:endParaRPr sz="4800">
              <a:solidFill>
                <a:schemeClr val="accent3"/>
              </a:solidFill>
              <a:latin typeface="Anton"/>
              <a:ea typeface="Anton"/>
              <a:cs typeface="Anton"/>
              <a:sym typeface="Anton"/>
            </a:endParaRPr>
          </a:p>
          <a:p>
            <a:pPr indent="0" lvl="0" marL="0" rtl="0" algn="l">
              <a:spcBef>
                <a:spcPts val="0"/>
              </a:spcBef>
              <a:spcAft>
                <a:spcPts val="0"/>
              </a:spcAft>
              <a:buNone/>
            </a:pPr>
            <a:r>
              <a:rPr lang="en" sz="4800">
                <a:solidFill>
                  <a:schemeClr val="dk2"/>
                </a:solidFill>
                <a:latin typeface="Anton"/>
                <a:ea typeface="Anton"/>
                <a:cs typeface="Anton"/>
                <a:sym typeface="Anton"/>
              </a:rPr>
              <a:t>DESCRIPTION</a:t>
            </a:r>
            <a:endParaRPr sz="4800">
              <a:solidFill>
                <a:schemeClr val="dk2"/>
              </a:solidFill>
              <a:latin typeface="Anton"/>
              <a:ea typeface="Anton"/>
              <a:cs typeface="Anton"/>
              <a:sym typeface="Anton"/>
            </a:endParaRPr>
          </a:p>
        </p:txBody>
      </p:sp>
      <p:sp>
        <p:nvSpPr>
          <p:cNvPr id="2765" name="Google Shape;2765;p244"/>
          <p:cNvSpPr/>
          <p:nvPr/>
        </p:nvSpPr>
        <p:spPr>
          <a:xfrm>
            <a:off x="3809100" y="190850"/>
            <a:ext cx="1525800" cy="16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200">
                <a:solidFill>
                  <a:schemeClr val="accent3"/>
                </a:solidFill>
                <a:latin typeface="Anton"/>
                <a:ea typeface="Anton"/>
                <a:cs typeface="Anton"/>
                <a:sym typeface="Anton"/>
              </a:rPr>
              <a:t>02</a:t>
            </a:r>
            <a:endParaRPr b="1" sz="7200">
              <a:solidFill>
                <a:schemeClr val="dk2"/>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9" name="Shape 2769"/>
        <p:cNvGrpSpPr/>
        <p:nvPr/>
      </p:nvGrpSpPr>
      <p:grpSpPr>
        <a:xfrm>
          <a:off x="0" y="0"/>
          <a:ext cx="0" cy="0"/>
          <a:chOff x="0" y="0"/>
          <a:chExt cx="0" cy="0"/>
        </a:xfrm>
      </p:grpSpPr>
      <p:sp>
        <p:nvSpPr>
          <p:cNvPr id="2770" name="Google Shape;2770;p245"/>
          <p:cNvSpPr txBox="1"/>
          <p:nvPr>
            <p:ph type="ctrTitle"/>
          </p:nvPr>
        </p:nvSpPr>
        <p:spPr>
          <a:xfrm>
            <a:off x="1410611" y="39054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a:t>
            </a:r>
            <a:endParaRPr>
              <a:solidFill>
                <a:schemeClr val="dk2"/>
              </a:solidFill>
            </a:endParaRPr>
          </a:p>
        </p:txBody>
      </p:sp>
      <p:pic>
        <p:nvPicPr>
          <p:cNvPr id="2771" name="Google Shape;2771;p245"/>
          <p:cNvPicPr preferRelativeResize="0"/>
          <p:nvPr/>
        </p:nvPicPr>
        <p:blipFill rotWithShape="1">
          <a:blip r:embed="rId3">
            <a:alphaModFix/>
          </a:blip>
          <a:srcRect b="13432" l="1818" r="58646" t="22722"/>
          <a:stretch/>
        </p:blipFill>
        <p:spPr>
          <a:xfrm>
            <a:off x="349450" y="2047072"/>
            <a:ext cx="1759626" cy="2841699"/>
          </a:xfrm>
          <a:prstGeom prst="rect">
            <a:avLst/>
          </a:prstGeom>
          <a:noFill/>
          <a:ln>
            <a:noFill/>
          </a:ln>
        </p:spPr>
      </p:pic>
      <p:pic>
        <p:nvPicPr>
          <p:cNvPr id="2772" name="Google Shape;2772;p245"/>
          <p:cNvPicPr preferRelativeResize="0"/>
          <p:nvPr/>
        </p:nvPicPr>
        <p:blipFill rotWithShape="1">
          <a:blip r:embed="rId4">
            <a:alphaModFix/>
          </a:blip>
          <a:srcRect b="81493" l="50634" r="43731" t="9752"/>
          <a:stretch/>
        </p:blipFill>
        <p:spPr>
          <a:xfrm flipH="1" rot="10800000">
            <a:off x="255150" y="3270000"/>
            <a:ext cx="254775" cy="395850"/>
          </a:xfrm>
          <a:prstGeom prst="rect">
            <a:avLst/>
          </a:prstGeom>
          <a:noFill/>
          <a:ln>
            <a:noFill/>
          </a:ln>
        </p:spPr>
      </p:pic>
      <p:pic>
        <p:nvPicPr>
          <p:cNvPr id="2773" name="Google Shape;2773;p245"/>
          <p:cNvPicPr preferRelativeResize="0"/>
          <p:nvPr/>
        </p:nvPicPr>
        <p:blipFill rotWithShape="1">
          <a:blip r:embed="rId4">
            <a:alphaModFix/>
          </a:blip>
          <a:srcRect b="81710" l="47142" r="44094" t="6693"/>
          <a:stretch/>
        </p:blipFill>
        <p:spPr>
          <a:xfrm flipH="1" rot="10800000">
            <a:off x="2109071" y="3316551"/>
            <a:ext cx="383475" cy="507474"/>
          </a:xfrm>
          <a:prstGeom prst="rect">
            <a:avLst/>
          </a:prstGeom>
          <a:noFill/>
          <a:ln>
            <a:noFill/>
          </a:ln>
        </p:spPr>
      </p:pic>
      <p:pic>
        <p:nvPicPr>
          <p:cNvPr id="2774" name="Google Shape;2774;p245"/>
          <p:cNvPicPr preferRelativeResize="0"/>
          <p:nvPr/>
        </p:nvPicPr>
        <p:blipFill rotWithShape="1">
          <a:blip r:embed="rId4">
            <a:alphaModFix/>
          </a:blip>
          <a:srcRect b="81493" l="50634" r="43731" t="9752"/>
          <a:stretch/>
        </p:blipFill>
        <p:spPr>
          <a:xfrm flipH="1" rot="10800000">
            <a:off x="675900" y="1582050"/>
            <a:ext cx="254775" cy="395850"/>
          </a:xfrm>
          <a:prstGeom prst="rect">
            <a:avLst/>
          </a:prstGeom>
          <a:noFill/>
          <a:ln>
            <a:noFill/>
          </a:ln>
        </p:spPr>
      </p:pic>
      <p:sp>
        <p:nvSpPr>
          <p:cNvPr id="2775" name="Google Shape;2775;p245"/>
          <p:cNvSpPr txBox="1"/>
          <p:nvPr/>
        </p:nvSpPr>
        <p:spPr>
          <a:xfrm>
            <a:off x="3194600" y="1360775"/>
            <a:ext cx="5324400" cy="352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u="sng">
                <a:solidFill>
                  <a:schemeClr val="dk2"/>
                </a:solidFill>
                <a:latin typeface="Roboto Slab Medium"/>
                <a:ea typeface="Roboto Slab Medium"/>
                <a:cs typeface="Roboto Slab Medium"/>
                <a:sym typeface="Roboto Slab Medium"/>
              </a:rPr>
              <a:t>Service Seeker Point of view:</a:t>
            </a:r>
            <a:endParaRPr u="sng">
              <a:solidFill>
                <a:schemeClr val="dk2"/>
              </a:solidFill>
              <a:latin typeface="Roboto Slab Medium"/>
              <a:ea typeface="Roboto Slab Medium"/>
              <a:cs typeface="Roboto Slab Medium"/>
              <a:sym typeface="Roboto Slab Medium"/>
            </a:endParaRPr>
          </a:p>
          <a:p>
            <a:pPr indent="-317500" lvl="0" marL="457200" rtl="0" algn="just">
              <a:lnSpc>
                <a:spcPct val="115000"/>
              </a:lnSpc>
              <a:spcBef>
                <a:spcPts val="120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There is no common platform (all in one platform) for the customers to visit and go through their event reservation needs.</a:t>
            </a:r>
            <a:endParaRPr>
              <a:solidFill>
                <a:schemeClr val="dk2"/>
              </a:solidFill>
              <a:latin typeface="Roboto Slab Medium"/>
              <a:ea typeface="Roboto Slab Medium"/>
              <a:cs typeface="Roboto Slab Medium"/>
              <a:sym typeface="Roboto Slab Medium"/>
            </a:endParaRPr>
          </a:p>
          <a:p>
            <a:pPr indent="-317500" lvl="0" marL="457200" rtl="0" algn="just">
              <a:lnSpc>
                <a:spcPct val="115000"/>
              </a:lnSpc>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Even though there are websites for respective services individually, those websites do not give a clear idea about the overall event plan with all the services included.</a:t>
            </a:r>
            <a:endParaRPr>
              <a:solidFill>
                <a:schemeClr val="dk2"/>
              </a:solidFill>
              <a:latin typeface="Roboto Slab Medium"/>
              <a:ea typeface="Roboto Slab Medium"/>
              <a:cs typeface="Roboto Slab Medium"/>
              <a:sym typeface="Roboto Slab Medium"/>
            </a:endParaRPr>
          </a:p>
          <a:p>
            <a:pPr indent="-317500" lvl="0" marL="457200" rtl="0" algn="just">
              <a:lnSpc>
                <a:spcPct val="115000"/>
              </a:lnSpc>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Customers waste a large amount of time, money and effort in traveling and visiting each service place and clients individually and physically.</a:t>
            </a:r>
            <a:endParaRPr>
              <a:solidFill>
                <a:schemeClr val="dk2"/>
              </a:solidFill>
              <a:latin typeface="Roboto Slab Medium"/>
              <a:ea typeface="Roboto Slab Medium"/>
              <a:cs typeface="Roboto Slab Medium"/>
              <a:sym typeface="Roboto Slab Medium"/>
            </a:endParaRPr>
          </a:p>
          <a:p>
            <a:pPr indent="-317500" lvl="0" marL="457200" rtl="0" algn="just">
              <a:lnSpc>
                <a:spcPct val="115000"/>
              </a:lnSpc>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It is hard to compare all the price levels of each service and package  to choose the best possible services.</a:t>
            </a:r>
            <a:endParaRPr sz="1600">
              <a:solidFill>
                <a:schemeClr val="dk2"/>
              </a:solidFill>
              <a:latin typeface="Roboto Slab Medium"/>
              <a:ea typeface="Roboto Slab Medium"/>
              <a:cs typeface="Roboto Slab Medium"/>
              <a:sym typeface="Roboto Slab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9" name="Shape 2779"/>
        <p:cNvGrpSpPr/>
        <p:nvPr/>
      </p:nvGrpSpPr>
      <p:grpSpPr>
        <a:xfrm>
          <a:off x="0" y="0"/>
          <a:ext cx="0" cy="0"/>
          <a:chOff x="0" y="0"/>
          <a:chExt cx="0" cy="0"/>
        </a:xfrm>
      </p:grpSpPr>
      <p:sp>
        <p:nvSpPr>
          <p:cNvPr id="2780" name="Google Shape;2780;p246"/>
          <p:cNvSpPr txBox="1"/>
          <p:nvPr>
            <p:ph type="ctrTitle"/>
          </p:nvPr>
        </p:nvSpPr>
        <p:spPr>
          <a:xfrm>
            <a:off x="1410611" y="39054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a:t>
            </a:r>
            <a:endParaRPr>
              <a:solidFill>
                <a:schemeClr val="dk2"/>
              </a:solidFill>
            </a:endParaRPr>
          </a:p>
        </p:txBody>
      </p:sp>
      <p:pic>
        <p:nvPicPr>
          <p:cNvPr id="2781" name="Google Shape;2781;p246"/>
          <p:cNvPicPr preferRelativeResize="0"/>
          <p:nvPr/>
        </p:nvPicPr>
        <p:blipFill rotWithShape="1">
          <a:blip r:embed="rId3">
            <a:alphaModFix/>
          </a:blip>
          <a:srcRect b="13432" l="1818" r="58646" t="22722"/>
          <a:stretch/>
        </p:blipFill>
        <p:spPr>
          <a:xfrm>
            <a:off x="349450" y="2047072"/>
            <a:ext cx="1759626" cy="2841699"/>
          </a:xfrm>
          <a:prstGeom prst="rect">
            <a:avLst/>
          </a:prstGeom>
          <a:noFill/>
          <a:ln>
            <a:noFill/>
          </a:ln>
        </p:spPr>
      </p:pic>
      <p:pic>
        <p:nvPicPr>
          <p:cNvPr id="2782" name="Google Shape;2782;p246"/>
          <p:cNvPicPr preferRelativeResize="0"/>
          <p:nvPr/>
        </p:nvPicPr>
        <p:blipFill rotWithShape="1">
          <a:blip r:embed="rId4">
            <a:alphaModFix/>
          </a:blip>
          <a:srcRect b="81493" l="50634" r="43731" t="9752"/>
          <a:stretch/>
        </p:blipFill>
        <p:spPr>
          <a:xfrm flipH="1" rot="10800000">
            <a:off x="255150" y="3270000"/>
            <a:ext cx="254775" cy="395850"/>
          </a:xfrm>
          <a:prstGeom prst="rect">
            <a:avLst/>
          </a:prstGeom>
          <a:noFill/>
          <a:ln>
            <a:noFill/>
          </a:ln>
        </p:spPr>
      </p:pic>
      <p:pic>
        <p:nvPicPr>
          <p:cNvPr id="2783" name="Google Shape;2783;p246"/>
          <p:cNvPicPr preferRelativeResize="0"/>
          <p:nvPr/>
        </p:nvPicPr>
        <p:blipFill rotWithShape="1">
          <a:blip r:embed="rId4">
            <a:alphaModFix/>
          </a:blip>
          <a:srcRect b="81710" l="47142" r="44094" t="6693"/>
          <a:stretch/>
        </p:blipFill>
        <p:spPr>
          <a:xfrm flipH="1" rot="10800000">
            <a:off x="2109071" y="3316551"/>
            <a:ext cx="383475" cy="507474"/>
          </a:xfrm>
          <a:prstGeom prst="rect">
            <a:avLst/>
          </a:prstGeom>
          <a:noFill/>
          <a:ln>
            <a:noFill/>
          </a:ln>
        </p:spPr>
      </p:pic>
      <p:pic>
        <p:nvPicPr>
          <p:cNvPr id="2784" name="Google Shape;2784;p246"/>
          <p:cNvPicPr preferRelativeResize="0"/>
          <p:nvPr/>
        </p:nvPicPr>
        <p:blipFill rotWithShape="1">
          <a:blip r:embed="rId4">
            <a:alphaModFix/>
          </a:blip>
          <a:srcRect b="81493" l="50634" r="43731" t="9752"/>
          <a:stretch/>
        </p:blipFill>
        <p:spPr>
          <a:xfrm flipH="1" rot="10800000">
            <a:off x="675900" y="1582050"/>
            <a:ext cx="254775" cy="395850"/>
          </a:xfrm>
          <a:prstGeom prst="rect">
            <a:avLst/>
          </a:prstGeom>
          <a:noFill/>
          <a:ln>
            <a:noFill/>
          </a:ln>
        </p:spPr>
      </p:pic>
      <p:sp>
        <p:nvSpPr>
          <p:cNvPr id="2785" name="Google Shape;2785;p246"/>
          <p:cNvSpPr txBox="1"/>
          <p:nvPr/>
        </p:nvSpPr>
        <p:spPr>
          <a:xfrm>
            <a:off x="3194600" y="1360775"/>
            <a:ext cx="5324400" cy="2477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u="sng">
                <a:solidFill>
                  <a:schemeClr val="dk2"/>
                </a:solidFill>
                <a:latin typeface="Roboto Slab Medium"/>
                <a:ea typeface="Roboto Slab Medium"/>
                <a:cs typeface="Roboto Slab Medium"/>
                <a:sym typeface="Roboto Slab Medium"/>
              </a:rPr>
              <a:t>Service Provider Point of view:</a:t>
            </a:r>
            <a:endParaRPr>
              <a:solidFill>
                <a:schemeClr val="dk2"/>
              </a:solidFill>
              <a:latin typeface="Roboto Slab Medium"/>
              <a:ea typeface="Roboto Slab Medium"/>
              <a:cs typeface="Roboto Slab Medium"/>
              <a:sym typeface="Roboto Slab Medium"/>
            </a:endParaRPr>
          </a:p>
          <a:p>
            <a:pPr indent="-317500" lvl="0" marL="457200" marR="3810" rtl="0" algn="just">
              <a:lnSpc>
                <a:spcPct val="97500"/>
              </a:lnSpc>
              <a:spcBef>
                <a:spcPts val="120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At the end of the month, it is a very tedious task to manually go through all the service logs to generate reports.</a:t>
            </a:r>
            <a:endParaRPr>
              <a:solidFill>
                <a:schemeClr val="dk2"/>
              </a:solidFill>
              <a:latin typeface="Roboto Slab Medium"/>
              <a:ea typeface="Roboto Slab Medium"/>
              <a:cs typeface="Roboto Slab Medium"/>
              <a:sym typeface="Roboto Slab Medium"/>
            </a:endParaRPr>
          </a:p>
          <a:p>
            <a:pPr indent="-317500" lvl="0" marL="457200" marR="3810" rtl="0" algn="just">
              <a:lnSpc>
                <a:spcPct val="97500"/>
              </a:lnSpc>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Some service providers might not have their own websites.</a:t>
            </a:r>
            <a:endParaRPr sz="1600" u="sng">
              <a:solidFill>
                <a:schemeClr val="dk2"/>
              </a:solidFill>
              <a:latin typeface="Roboto Slab Medium"/>
              <a:ea typeface="Roboto Slab Medium"/>
              <a:cs typeface="Roboto Slab Medium"/>
              <a:sym typeface="Roboto Slab Medium"/>
            </a:endParaRPr>
          </a:p>
          <a:p>
            <a:pPr indent="-317500" lvl="0" marL="457200" marR="3810" rtl="0" algn="just">
              <a:lnSpc>
                <a:spcPct val="97500"/>
              </a:lnSpc>
              <a:spcBef>
                <a:spcPts val="0"/>
              </a:spcBef>
              <a:spcAft>
                <a:spcPts val="0"/>
              </a:spcAft>
              <a:buClr>
                <a:schemeClr val="dk2"/>
              </a:buClr>
              <a:buSzPts val="1400"/>
              <a:buFont typeface="Roboto Slab Medium"/>
              <a:buChar char="●"/>
            </a:pPr>
            <a:r>
              <a:rPr lang="en">
                <a:solidFill>
                  <a:schemeClr val="dk2"/>
                </a:solidFill>
                <a:latin typeface="Roboto Slab Medium"/>
                <a:ea typeface="Roboto Slab Medium"/>
                <a:cs typeface="Roboto Slab Medium"/>
                <a:sym typeface="Roboto Slab Medium"/>
              </a:rPr>
              <a:t>Difficulties arise when customers try contacting service providers because sometimes mobile numbers might not work and sometimes the respective service client might be on  another call.</a:t>
            </a:r>
            <a:endParaRPr u="sng">
              <a:solidFill>
                <a:schemeClr val="dk2"/>
              </a:solidFill>
              <a:latin typeface="Roboto Slab Medium"/>
              <a:ea typeface="Roboto Slab Medium"/>
              <a:cs typeface="Roboto Slab Medium"/>
              <a:sym typeface="Roboto Slab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9" name="Shape 2789"/>
        <p:cNvGrpSpPr/>
        <p:nvPr/>
      </p:nvGrpSpPr>
      <p:grpSpPr>
        <a:xfrm>
          <a:off x="0" y="0"/>
          <a:ext cx="0" cy="0"/>
          <a:chOff x="0" y="0"/>
          <a:chExt cx="0" cy="0"/>
        </a:xfrm>
      </p:grpSpPr>
      <p:sp>
        <p:nvSpPr>
          <p:cNvPr id="2790" name="Google Shape;2790;p247"/>
          <p:cNvSpPr txBox="1"/>
          <p:nvPr>
            <p:ph type="ctrTitle"/>
          </p:nvPr>
        </p:nvSpPr>
        <p:spPr>
          <a:xfrm>
            <a:off x="1410600" y="370474"/>
            <a:ext cx="6322800" cy="4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SOLUTION</a:t>
            </a:r>
            <a:endParaRPr>
              <a:solidFill>
                <a:schemeClr val="dk2"/>
              </a:solidFill>
            </a:endParaRPr>
          </a:p>
        </p:txBody>
      </p:sp>
      <p:grpSp>
        <p:nvGrpSpPr>
          <p:cNvPr id="2791" name="Google Shape;2791;p247"/>
          <p:cNvGrpSpPr/>
          <p:nvPr/>
        </p:nvGrpSpPr>
        <p:grpSpPr>
          <a:xfrm>
            <a:off x="363524" y="1258050"/>
            <a:ext cx="2547000" cy="2547000"/>
            <a:chOff x="363524" y="1258050"/>
            <a:chExt cx="2547000" cy="2547000"/>
          </a:xfrm>
        </p:grpSpPr>
        <p:sp>
          <p:nvSpPr>
            <p:cNvPr id="2792" name="Google Shape;2792;p247"/>
            <p:cNvSpPr/>
            <p:nvPr/>
          </p:nvSpPr>
          <p:spPr>
            <a:xfrm rot="2700000">
              <a:off x="1356161"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47"/>
            <p:cNvSpPr/>
            <p:nvPr/>
          </p:nvSpPr>
          <p:spPr>
            <a:xfrm>
              <a:off x="580539"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2794" name="Google Shape;2794;p247"/>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Reservation Management</a:t>
              </a:r>
              <a:endParaRPr b="1" sz="800">
                <a:solidFill>
                  <a:srgbClr val="FFFFFF"/>
                </a:solidFill>
                <a:latin typeface="Roboto"/>
                <a:ea typeface="Roboto"/>
                <a:cs typeface="Roboto"/>
                <a:sym typeface="Roboto"/>
              </a:endParaRPr>
            </a:p>
          </p:txBody>
        </p:sp>
      </p:grpSp>
      <p:grpSp>
        <p:nvGrpSpPr>
          <p:cNvPr id="2795" name="Google Shape;2795;p247"/>
          <p:cNvGrpSpPr/>
          <p:nvPr/>
        </p:nvGrpSpPr>
        <p:grpSpPr>
          <a:xfrm>
            <a:off x="2273746" y="1258050"/>
            <a:ext cx="2547000" cy="2547000"/>
            <a:chOff x="2273746" y="1258050"/>
            <a:chExt cx="2547000" cy="2547000"/>
          </a:xfrm>
        </p:grpSpPr>
        <p:sp>
          <p:nvSpPr>
            <p:cNvPr id="2796" name="Google Shape;2796;p247"/>
            <p:cNvSpPr/>
            <p:nvPr/>
          </p:nvSpPr>
          <p:spPr>
            <a:xfrm rot="2700000">
              <a:off x="3266383" y="1011412"/>
              <a:ext cx="561726" cy="3040276"/>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47"/>
            <p:cNvSpPr/>
            <p:nvPr/>
          </p:nvSpPr>
          <p:spPr>
            <a:xfrm>
              <a:off x="2490761"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C58D3"/>
                  </a:solidFill>
                  <a:latin typeface="Roboto"/>
                  <a:ea typeface="Roboto"/>
                  <a:cs typeface="Roboto"/>
                  <a:sym typeface="Roboto"/>
                </a:rPr>
                <a:t>2</a:t>
              </a:r>
              <a:endParaRPr b="1" sz="1200">
                <a:solidFill>
                  <a:srgbClr val="0C58D3"/>
                </a:solidFill>
                <a:latin typeface="Roboto"/>
                <a:ea typeface="Roboto"/>
                <a:cs typeface="Roboto"/>
                <a:sym typeface="Roboto"/>
              </a:endParaRPr>
            </a:p>
          </p:txBody>
        </p:sp>
        <p:sp>
          <p:nvSpPr>
            <p:cNvPr id="2798" name="Google Shape;2798;p247"/>
            <p:cNvSpPr txBox="1"/>
            <p:nvPr/>
          </p:nvSpPr>
          <p:spPr>
            <a:xfrm rot="-2700000">
              <a:off x="2473968" y="2237954"/>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Services/Packages Management</a:t>
              </a:r>
              <a:endParaRPr b="1" sz="800">
                <a:solidFill>
                  <a:srgbClr val="FFFFFF"/>
                </a:solidFill>
                <a:latin typeface="Roboto"/>
                <a:ea typeface="Roboto"/>
                <a:cs typeface="Roboto"/>
                <a:sym typeface="Roboto"/>
              </a:endParaRPr>
            </a:p>
          </p:txBody>
        </p:sp>
      </p:grpSp>
      <p:grpSp>
        <p:nvGrpSpPr>
          <p:cNvPr id="2799" name="Google Shape;2799;p247"/>
          <p:cNvGrpSpPr/>
          <p:nvPr/>
        </p:nvGrpSpPr>
        <p:grpSpPr>
          <a:xfrm>
            <a:off x="4193764" y="1258050"/>
            <a:ext cx="2547000" cy="2547000"/>
            <a:chOff x="4193764" y="1258050"/>
            <a:chExt cx="2547000" cy="2547000"/>
          </a:xfrm>
        </p:grpSpPr>
        <p:sp>
          <p:nvSpPr>
            <p:cNvPr id="2800" name="Google Shape;2800;p247"/>
            <p:cNvSpPr/>
            <p:nvPr/>
          </p:nvSpPr>
          <p:spPr>
            <a:xfrm rot="2700000">
              <a:off x="5186401"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47"/>
            <p:cNvSpPr/>
            <p:nvPr/>
          </p:nvSpPr>
          <p:spPr>
            <a:xfrm>
              <a:off x="4410780"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D5DDF"/>
                  </a:solidFill>
                  <a:latin typeface="Roboto"/>
                  <a:ea typeface="Roboto"/>
                  <a:cs typeface="Roboto"/>
                  <a:sym typeface="Roboto"/>
                </a:rPr>
                <a:t>3</a:t>
              </a:r>
              <a:endParaRPr b="1" sz="1200">
                <a:solidFill>
                  <a:srgbClr val="0D5DDF"/>
                </a:solidFill>
                <a:latin typeface="Roboto"/>
                <a:ea typeface="Roboto"/>
                <a:cs typeface="Roboto"/>
                <a:sym typeface="Roboto"/>
              </a:endParaRPr>
            </a:p>
          </p:txBody>
        </p:sp>
        <p:sp>
          <p:nvSpPr>
            <p:cNvPr id="2802" name="Google Shape;2802;p247"/>
            <p:cNvSpPr txBox="1"/>
            <p:nvPr/>
          </p:nvSpPr>
          <p:spPr>
            <a:xfrm rot="-2700000">
              <a:off x="4400124" y="2240504"/>
              <a:ext cx="2334301"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Payment Management</a:t>
              </a:r>
              <a:endParaRPr b="1" sz="800">
                <a:solidFill>
                  <a:srgbClr val="FFFFFF"/>
                </a:solidFill>
                <a:latin typeface="Roboto"/>
                <a:ea typeface="Roboto"/>
                <a:cs typeface="Roboto"/>
                <a:sym typeface="Roboto"/>
              </a:endParaRPr>
            </a:p>
          </p:txBody>
        </p:sp>
      </p:grpSp>
      <p:grpSp>
        <p:nvGrpSpPr>
          <p:cNvPr id="2803" name="Google Shape;2803;p247"/>
          <p:cNvGrpSpPr/>
          <p:nvPr/>
        </p:nvGrpSpPr>
        <p:grpSpPr>
          <a:xfrm>
            <a:off x="6103986" y="1258050"/>
            <a:ext cx="2547000" cy="2547000"/>
            <a:chOff x="6103986" y="1258050"/>
            <a:chExt cx="2547000" cy="2547000"/>
          </a:xfrm>
        </p:grpSpPr>
        <p:sp>
          <p:nvSpPr>
            <p:cNvPr id="2804" name="Google Shape;2804;p247"/>
            <p:cNvSpPr/>
            <p:nvPr/>
          </p:nvSpPr>
          <p:spPr>
            <a:xfrm rot="2700000">
              <a:off x="7096623" y="1011412"/>
              <a:ext cx="561726" cy="3040276"/>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47"/>
            <p:cNvSpPr/>
            <p:nvPr/>
          </p:nvSpPr>
          <p:spPr>
            <a:xfrm>
              <a:off x="632100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E65F0"/>
                  </a:solidFill>
                  <a:latin typeface="Roboto"/>
                  <a:ea typeface="Roboto"/>
                  <a:cs typeface="Roboto"/>
                  <a:sym typeface="Roboto"/>
                </a:rPr>
                <a:t>4</a:t>
              </a:r>
              <a:endParaRPr b="1" sz="1200">
                <a:solidFill>
                  <a:srgbClr val="0E65F0"/>
                </a:solidFill>
                <a:latin typeface="Roboto"/>
                <a:ea typeface="Roboto"/>
                <a:cs typeface="Roboto"/>
                <a:sym typeface="Roboto"/>
              </a:endParaRPr>
            </a:p>
          </p:txBody>
        </p:sp>
        <p:sp>
          <p:nvSpPr>
            <p:cNvPr id="2806" name="Google Shape;2806;p247"/>
            <p:cNvSpPr txBox="1"/>
            <p:nvPr/>
          </p:nvSpPr>
          <p:spPr>
            <a:xfrm rot="-2700000">
              <a:off x="6306241" y="2238854"/>
              <a:ext cx="2338968"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Report Generation</a:t>
              </a:r>
              <a:endParaRPr b="1" sz="8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Blue Telecommuting by Slidesgo">
  <a:themeElements>
    <a:clrScheme name="Simple Light">
      <a:dk1>
        <a:srgbClr val="436B8B"/>
      </a:dk1>
      <a:lt1>
        <a:srgbClr val="FFFFFF"/>
      </a:lt1>
      <a:dk2>
        <a:srgbClr val="95CDF0"/>
      </a:dk2>
      <a:lt2>
        <a:srgbClr val="E2E7ED"/>
      </a:lt2>
      <a:accent1>
        <a:srgbClr val="4E89AE"/>
      </a:accent1>
      <a:accent2>
        <a:srgbClr val="43658B"/>
      </a:accent2>
      <a:accent3>
        <a:srgbClr val="BBE2FA"/>
      </a:accent3>
      <a:accent4>
        <a:srgbClr val="37526D"/>
      </a:accent4>
      <a:accent5>
        <a:srgbClr val="D7ECF7"/>
      </a:accent5>
      <a:accent6>
        <a:srgbClr val="073763"/>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